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809" r:id="rId2"/>
    <p:sldId id="771" r:id="rId3"/>
    <p:sldId id="821" r:id="rId4"/>
    <p:sldId id="808" r:id="rId5"/>
    <p:sldId id="824" r:id="rId6"/>
    <p:sldId id="819" r:id="rId7"/>
    <p:sldId id="822" r:id="rId8"/>
    <p:sldId id="810" r:id="rId9"/>
    <p:sldId id="811" r:id="rId10"/>
    <p:sldId id="813" r:id="rId11"/>
    <p:sldId id="812" r:id="rId12"/>
    <p:sldId id="814" r:id="rId13"/>
    <p:sldId id="823" r:id="rId14"/>
    <p:sldId id="815" r:id="rId15"/>
    <p:sldId id="825" r:id="rId16"/>
    <p:sldId id="816" r:id="rId17"/>
    <p:sldId id="826" r:id="rId18"/>
    <p:sldId id="817" r:id="rId19"/>
    <p:sldId id="818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Handlee" panose="020B0600000101010101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D8F6"/>
    <a:srgbClr val="2272BA"/>
    <a:srgbClr val="73B8E2"/>
    <a:srgbClr val="767171"/>
    <a:srgbClr val="37EB3C"/>
    <a:srgbClr val="E3413E"/>
    <a:srgbClr val="A6A6A6"/>
    <a:srgbClr val="FFC201"/>
    <a:srgbClr val="FF7F7F"/>
    <a:srgbClr val="67B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2F56-6565-476C-AA82-1CE658F46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3A771-F6B8-4CC5-8458-86AADC754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52FD0-094A-41D2-AF40-EB9692FA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2E7E3-C3AE-4E1E-919F-DEAC6C0B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C9A4-7C3C-42D0-88AB-EE9A471B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17C871-35FD-441E-BFB5-D36EA3DA997E}"/>
              </a:ext>
            </a:extLst>
          </p:cNvPr>
          <p:cNvSpPr/>
          <p:nvPr userDrawn="1"/>
        </p:nvSpPr>
        <p:spPr>
          <a:xfrm>
            <a:off x="0" y="0"/>
            <a:ext cx="12192000" cy="52578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3DE7EC-7D08-4759-8449-BCFA200E27FC}"/>
              </a:ext>
            </a:extLst>
          </p:cNvPr>
          <p:cNvSpPr/>
          <p:nvPr userDrawn="1"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0D09570-5158-49E5-AC26-3A77CA344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932" y="85155"/>
            <a:ext cx="1037857" cy="2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4E60-3A82-438F-AA15-E1C20D14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A9736-C0ED-44E8-A953-7CEB6A776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8725-4A66-40AE-AFAB-50FF39E6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13B4E-DF2D-42FE-8116-758316C5F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D856E-E39C-4F3F-83A0-210F8790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8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EFC58B-080A-4A59-A96F-2029126B3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214DF-BA83-4C2D-ABBB-1B41705F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08C30-64FE-42DE-89AA-D64A538F6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9AB23-A6A7-4D01-AE23-A0A1B979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1A850-7455-42F1-A507-CDE502CB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5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2B11-7C07-4884-901F-2349890C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5108-FB5E-44A7-9A83-8235B561E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C764-4415-4E48-BCE8-0F0EBB63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6151D-2153-49EF-A031-E42A1632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49BE2-42B2-44E0-947B-5FD026C5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4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F172-9167-4593-9508-ACE57665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6F51-5FDF-409A-B361-A85CFAC25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3FE7C-0DC7-40C6-A9B9-5117C3E3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406E-CC17-4B1B-A684-D3DA9BDB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EA4FF-032D-4C78-9F1A-E69D5192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4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138D-3CB3-4D0B-BFF3-237A0F90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02E54-6FC4-4399-BCBB-642E47662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5DC61-DFBF-4678-ADCB-42A5D8B62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593F9-8AD6-47DC-A90E-F0AE7749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E154A-D87E-4945-AF78-B6040835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DBF52-3016-4FB0-9ED4-0F6E29DA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4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C656-457E-4F07-A85D-8B34A9A6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5A831-E2BD-437D-934B-9EEB8AC4B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7F7B2-6B15-460F-BBC2-682956D3F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F0AF6-7E40-4179-AA2C-6F8D346E4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2682C-26DA-4042-9795-EA943F511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6D7201-60E1-401F-BFBD-644CF9DA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501BBB-3964-44CD-AFED-8EC0035C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82FFD6-69F7-45B3-82FF-68B15EE2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FB16-1B09-47F8-8434-3EC972E6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E207C-874F-4B01-B4B4-EC7717D1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9C564-F260-4F95-B87E-B35B5860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78144-17AC-49AE-AF71-2E69D124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0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A3E74-1FFA-47B3-B1A6-A3134B38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62EA7-6668-4466-BA06-57A8386A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19D-D6DB-4487-A8AA-C6732C0F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255229-3513-4619-94B0-D3C8AF66CB76}"/>
              </a:ext>
            </a:extLst>
          </p:cNvPr>
          <p:cNvSpPr/>
          <p:nvPr userDrawn="1"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A7CF9C-8E56-4185-B8CE-73B9EC3C9E31}"/>
              </a:ext>
            </a:extLst>
          </p:cNvPr>
          <p:cNvSpPr/>
          <p:nvPr userDrawn="1"/>
        </p:nvSpPr>
        <p:spPr>
          <a:xfrm rot="5400000">
            <a:off x="-2935959" y="3587191"/>
            <a:ext cx="6206766" cy="334851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55132-0909-4F71-B82A-A21BCDC83340}"/>
              </a:ext>
            </a:extLst>
          </p:cNvPr>
          <p:cNvSpPr/>
          <p:nvPr userDrawn="1"/>
        </p:nvSpPr>
        <p:spPr>
          <a:xfrm rot="5400000">
            <a:off x="8921193" y="3587192"/>
            <a:ext cx="6206766" cy="334851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31A320-DDF7-479A-9F2E-330DD4402B30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7980A-4F07-48C8-B72E-569B4A10DFDF}"/>
              </a:ext>
            </a:extLst>
          </p:cNvPr>
          <p:cNvSpPr txBox="1"/>
          <p:nvPr userDrawn="1"/>
        </p:nvSpPr>
        <p:spPr>
          <a:xfrm>
            <a:off x="9757893" y="6511051"/>
            <a:ext cx="243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Handlee" panose="02000000000000000000" pitchFamily="2" charset="0"/>
              </a:rPr>
              <a:t>HETGUI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AAD2CA-002A-4ECD-A66D-94447DBD8907}"/>
              </a:ext>
            </a:extLst>
          </p:cNvPr>
          <p:cNvSpPr txBox="1"/>
          <p:nvPr userDrawn="1"/>
        </p:nvSpPr>
        <p:spPr>
          <a:xfrm>
            <a:off x="0" y="6521548"/>
            <a:ext cx="2907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Handlee" panose="02000000000000000000" pitchFamily="2" charset="0"/>
              </a:rPr>
              <a:t>2021 Capstone-Design </a:t>
            </a:r>
            <a:r>
              <a:rPr lang="en-US" altLang="ko-KR" sz="1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HotSource</a:t>
            </a:r>
            <a:endParaRPr lang="en-US" altLang="ko-KR" sz="1400" b="1" dirty="0">
              <a:solidFill>
                <a:schemeClr val="bg1"/>
              </a:solidFill>
              <a:latin typeface="Handlee" panose="02000000000000000000" pitchFamily="2" charset="0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9887D00-515B-4C01-9F49-C6AAA7332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71" y="6538227"/>
            <a:ext cx="1037857" cy="2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7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3C95-E183-42EE-B57B-B06339EE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C278-33C9-47C5-BA30-D1358D58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1F7CD-0555-4C6B-A6DA-F77DF4496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8E784-1967-4EEE-B70E-BC6FA326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C768A-6F7C-412C-B8A2-260C6F6C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DFB37-EDEE-494A-A284-F8278D4A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0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16A-8C6C-445A-AD22-029A7633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D65A9-0224-4671-B321-61C63F2BD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8A003-4E2F-4B53-9FD1-6D51AF10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D1DE0-CF69-4AD4-8876-F04CAA08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DE771-5EA0-4FF5-BE5F-8926044F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BB61-3888-45B4-B8E0-2C7311C1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E22C7-72AE-4C0B-AFE0-72F9EE39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423D-A1AB-4E82-B0F5-13CDBB0A0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E2539-BF29-4C98-BF20-05A6EEBE0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6B42B-27FF-4059-A9F9-F47F6ADCA18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65987-4761-45A5-9FB0-8DC6B8160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E7D3-9096-4FC3-B373-F7BC92594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2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11.wdp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12.wdp"/><Relationship Id="rId4" Type="http://schemas.openxmlformats.org/officeDocument/2006/relationships/image" Target="../media/image28.png"/><Relationship Id="rId9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4.wdp"/><Relationship Id="rId7" Type="http://schemas.openxmlformats.org/officeDocument/2006/relationships/image" Target="../media/image3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15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microsoft.com/office/2007/relationships/hdphoto" Target="../media/hdphoto1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4.wdp"/><Relationship Id="rId21" Type="http://schemas.microsoft.com/office/2007/relationships/hdphoto" Target="../media/hdphoto9.wdp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microsoft.com/office/2007/relationships/hdphoto" Target="../media/hdphoto7.wdp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23" Type="http://schemas.microsoft.com/office/2007/relationships/hdphoto" Target="../media/hdphoto10.wdp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microsoft.com/office/2007/relationships/hdphoto" Target="../media/hdphoto5.wdp"/><Relationship Id="rId14" Type="http://schemas.openxmlformats.org/officeDocument/2006/relationships/image" Target="../media/image19.png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EAB4AEEE-A78B-4501-82BA-C79A80557F38}"/>
              </a:ext>
            </a:extLst>
          </p:cNvPr>
          <p:cNvSpPr/>
          <p:nvPr/>
        </p:nvSpPr>
        <p:spPr>
          <a:xfrm rot="16200000">
            <a:off x="6675610" y="-633345"/>
            <a:ext cx="4005193" cy="7027587"/>
          </a:xfrm>
          <a:custGeom>
            <a:avLst/>
            <a:gdLst>
              <a:gd name="connsiteX0" fmla="*/ 4005193 w 4005193"/>
              <a:gd name="connsiteY0" fmla="*/ 7027587 h 7027587"/>
              <a:gd name="connsiteX1" fmla="*/ 0 w 4005193"/>
              <a:gd name="connsiteY1" fmla="*/ 7027587 h 7027587"/>
              <a:gd name="connsiteX2" fmla="*/ 1531237 w 4005193"/>
              <a:gd name="connsiteY2" fmla="*/ 23414 h 7027587"/>
              <a:gd name="connsiteX3" fmla="*/ 1657118 w 4005193"/>
              <a:gd name="connsiteY3" fmla="*/ 64187 h 7027587"/>
              <a:gd name="connsiteX4" fmla="*/ 1973157 w 4005193"/>
              <a:gd name="connsiteY4" fmla="*/ 102911 h 7027587"/>
              <a:gd name="connsiteX5" fmla="*/ 2430677 w 4005193"/>
              <a:gd name="connsiteY5" fmla="*/ 18361 h 7027587"/>
              <a:gd name="connsiteX6" fmla="*/ 2468838 w 4005193"/>
              <a:gd name="connsiteY6" fmla="*/ 0 h 702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5193" h="7027587">
                <a:moveTo>
                  <a:pt x="4005193" y="7027587"/>
                </a:moveTo>
                <a:lnTo>
                  <a:pt x="0" y="7027587"/>
                </a:lnTo>
                <a:lnTo>
                  <a:pt x="1531237" y="23414"/>
                </a:lnTo>
                <a:lnTo>
                  <a:pt x="1657118" y="64187"/>
                </a:lnTo>
                <a:cubicBezTo>
                  <a:pt x="1755664" y="89239"/>
                  <a:pt x="1862111" y="102911"/>
                  <a:pt x="1973157" y="102911"/>
                </a:cubicBezTo>
                <a:cubicBezTo>
                  <a:pt x="2139726" y="102911"/>
                  <a:pt x="2295947" y="72149"/>
                  <a:pt x="2430677" y="18361"/>
                </a:cubicBezTo>
                <a:lnTo>
                  <a:pt x="2468838" y="0"/>
                </a:lnTo>
                <a:close/>
              </a:path>
            </a:pathLst>
          </a:custGeom>
          <a:solidFill>
            <a:srgbClr val="F4E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F8ED15E-1A91-4771-B0CE-B9BCFFB59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54" y="1167881"/>
            <a:ext cx="1216202" cy="1216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BD42D-052D-4C57-A7E1-C384AF361D5B}"/>
              </a:ext>
            </a:extLst>
          </p:cNvPr>
          <p:cNvSpPr txBox="1"/>
          <p:nvPr/>
        </p:nvSpPr>
        <p:spPr>
          <a:xfrm>
            <a:off x="6401932" y="2082403"/>
            <a:ext cx="5516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Flashlight-based Emergency Evacuation System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2B39AC-33DC-41B1-964B-790D41F0B65F}"/>
              </a:ext>
            </a:extLst>
          </p:cNvPr>
          <p:cNvGrpSpPr/>
          <p:nvPr/>
        </p:nvGrpSpPr>
        <p:grpSpPr>
          <a:xfrm>
            <a:off x="564762" y="1887795"/>
            <a:ext cx="4933950" cy="2133600"/>
            <a:chOff x="564762" y="1887795"/>
            <a:chExt cx="4933950" cy="2133600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FE57B0E-7BC4-4CAD-9C39-6206856E7A39}"/>
                </a:ext>
              </a:extLst>
            </p:cNvPr>
            <p:cNvSpPr/>
            <p:nvPr/>
          </p:nvSpPr>
          <p:spPr>
            <a:xfrm>
              <a:off x="733425" y="2081213"/>
              <a:ext cx="4029075" cy="1652587"/>
            </a:xfrm>
            <a:custGeom>
              <a:avLst/>
              <a:gdLst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4438650 w 4500563"/>
                <a:gd name="connsiteY14" fmla="*/ 519112 h 1652587"/>
                <a:gd name="connsiteX15" fmla="*/ 4281488 w 4500563"/>
                <a:gd name="connsiteY15" fmla="*/ 176212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4438650 w 4500563"/>
                <a:gd name="connsiteY14" fmla="*/ 519112 h 1652587"/>
                <a:gd name="connsiteX15" fmla="*/ 3819525 w 4500563"/>
                <a:gd name="connsiteY15" fmla="*/ 185737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3662363 w 4500563"/>
                <a:gd name="connsiteY14" fmla="*/ 433387 h 1652587"/>
                <a:gd name="connsiteX15" fmla="*/ 3819525 w 4500563"/>
                <a:gd name="connsiteY15" fmla="*/ 185737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443413"/>
                <a:gd name="connsiteY0" fmla="*/ 347662 h 1652587"/>
                <a:gd name="connsiteX1" fmla="*/ 85725 w 4443413"/>
                <a:gd name="connsiteY1" fmla="*/ 466725 h 1652587"/>
                <a:gd name="connsiteX2" fmla="*/ 9525 w 4443413"/>
                <a:gd name="connsiteY2" fmla="*/ 709612 h 1652587"/>
                <a:gd name="connsiteX3" fmla="*/ 0 w 4443413"/>
                <a:gd name="connsiteY3" fmla="*/ 971550 h 1652587"/>
                <a:gd name="connsiteX4" fmla="*/ 95250 w 4443413"/>
                <a:gd name="connsiteY4" fmla="*/ 1247775 h 1652587"/>
                <a:gd name="connsiteX5" fmla="*/ 214313 w 4443413"/>
                <a:gd name="connsiteY5" fmla="*/ 1333500 h 1652587"/>
                <a:gd name="connsiteX6" fmla="*/ 2905125 w 4443413"/>
                <a:gd name="connsiteY6" fmla="*/ 1385887 h 1652587"/>
                <a:gd name="connsiteX7" fmla="*/ 3028950 w 4443413"/>
                <a:gd name="connsiteY7" fmla="*/ 1509712 h 1652587"/>
                <a:gd name="connsiteX8" fmla="*/ 3248025 w 4443413"/>
                <a:gd name="connsiteY8" fmla="*/ 1624012 h 1652587"/>
                <a:gd name="connsiteX9" fmla="*/ 3357563 w 4443413"/>
                <a:gd name="connsiteY9" fmla="*/ 1652587 h 1652587"/>
                <a:gd name="connsiteX10" fmla="*/ 4029075 w 4443413"/>
                <a:gd name="connsiteY10" fmla="*/ 1647825 h 1652587"/>
                <a:gd name="connsiteX11" fmla="*/ 4314825 w 4443413"/>
                <a:gd name="connsiteY11" fmla="*/ 1500187 h 1652587"/>
                <a:gd name="connsiteX12" fmla="*/ 4443413 w 4443413"/>
                <a:gd name="connsiteY12" fmla="*/ 1162050 h 1652587"/>
                <a:gd name="connsiteX13" fmla="*/ 3619500 w 4443413"/>
                <a:gd name="connsiteY13" fmla="*/ 814387 h 1652587"/>
                <a:gd name="connsiteX14" fmla="*/ 3662363 w 4443413"/>
                <a:gd name="connsiteY14" fmla="*/ 433387 h 1652587"/>
                <a:gd name="connsiteX15" fmla="*/ 3819525 w 4443413"/>
                <a:gd name="connsiteY15" fmla="*/ 185737 h 1652587"/>
                <a:gd name="connsiteX16" fmla="*/ 4014788 w 4443413"/>
                <a:gd name="connsiteY16" fmla="*/ 38100 h 1652587"/>
                <a:gd name="connsiteX17" fmla="*/ 3843338 w 4443413"/>
                <a:gd name="connsiteY17" fmla="*/ 0 h 1652587"/>
                <a:gd name="connsiteX18" fmla="*/ 3419475 w 4443413"/>
                <a:gd name="connsiteY18" fmla="*/ 0 h 1652587"/>
                <a:gd name="connsiteX19" fmla="*/ 3005138 w 4443413"/>
                <a:gd name="connsiteY19" fmla="*/ 190500 h 1652587"/>
                <a:gd name="connsiteX20" fmla="*/ 2876550 w 4443413"/>
                <a:gd name="connsiteY20" fmla="*/ 295275 h 1652587"/>
                <a:gd name="connsiteX21" fmla="*/ 228600 w 4443413"/>
                <a:gd name="connsiteY21" fmla="*/ 347662 h 1652587"/>
                <a:gd name="connsiteX0" fmla="*/ 228600 w 4314825"/>
                <a:gd name="connsiteY0" fmla="*/ 347662 h 1652587"/>
                <a:gd name="connsiteX1" fmla="*/ 85725 w 4314825"/>
                <a:gd name="connsiteY1" fmla="*/ 466725 h 1652587"/>
                <a:gd name="connsiteX2" fmla="*/ 9525 w 4314825"/>
                <a:gd name="connsiteY2" fmla="*/ 709612 h 1652587"/>
                <a:gd name="connsiteX3" fmla="*/ 0 w 4314825"/>
                <a:gd name="connsiteY3" fmla="*/ 971550 h 1652587"/>
                <a:gd name="connsiteX4" fmla="*/ 95250 w 4314825"/>
                <a:gd name="connsiteY4" fmla="*/ 1247775 h 1652587"/>
                <a:gd name="connsiteX5" fmla="*/ 214313 w 4314825"/>
                <a:gd name="connsiteY5" fmla="*/ 1333500 h 1652587"/>
                <a:gd name="connsiteX6" fmla="*/ 2905125 w 4314825"/>
                <a:gd name="connsiteY6" fmla="*/ 1385887 h 1652587"/>
                <a:gd name="connsiteX7" fmla="*/ 3028950 w 4314825"/>
                <a:gd name="connsiteY7" fmla="*/ 1509712 h 1652587"/>
                <a:gd name="connsiteX8" fmla="*/ 3248025 w 4314825"/>
                <a:gd name="connsiteY8" fmla="*/ 1624012 h 1652587"/>
                <a:gd name="connsiteX9" fmla="*/ 3357563 w 4314825"/>
                <a:gd name="connsiteY9" fmla="*/ 1652587 h 1652587"/>
                <a:gd name="connsiteX10" fmla="*/ 4029075 w 4314825"/>
                <a:gd name="connsiteY10" fmla="*/ 1647825 h 1652587"/>
                <a:gd name="connsiteX11" fmla="*/ 4314825 w 4314825"/>
                <a:gd name="connsiteY11" fmla="*/ 1500187 h 1652587"/>
                <a:gd name="connsiteX12" fmla="*/ 3686175 w 4314825"/>
                <a:gd name="connsiteY12" fmla="*/ 1262063 h 1652587"/>
                <a:gd name="connsiteX13" fmla="*/ 3619500 w 4314825"/>
                <a:gd name="connsiteY13" fmla="*/ 814387 h 1652587"/>
                <a:gd name="connsiteX14" fmla="*/ 3662363 w 4314825"/>
                <a:gd name="connsiteY14" fmla="*/ 433387 h 1652587"/>
                <a:gd name="connsiteX15" fmla="*/ 3819525 w 4314825"/>
                <a:gd name="connsiteY15" fmla="*/ 185737 h 1652587"/>
                <a:gd name="connsiteX16" fmla="*/ 4014788 w 4314825"/>
                <a:gd name="connsiteY16" fmla="*/ 38100 h 1652587"/>
                <a:gd name="connsiteX17" fmla="*/ 3843338 w 4314825"/>
                <a:gd name="connsiteY17" fmla="*/ 0 h 1652587"/>
                <a:gd name="connsiteX18" fmla="*/ 3419475 w 4314825"/>
                <a:gd name="connsiteY18" fmla="*/ 0 h 1652587"/>
                <a:gd name="connsiteX19" fmla="*/ 3005138 w 4314825"/>
                <a:gd name="connsiteY19" fmla="*/ 190500 h 1652587"/>
                <a:gd name="connsiteX20" fmla="*/ 2876550 w 4314825"/>
                <a:gd name="connsiteY20" fmla="*/ 295275 h 1652587"/>
                <a:gd name="connsiteX21" fmla="*/ 228600 w 4314825"/>
                <a:gd name="connsiteY21" fmla="*/ 347662 h 1652587"/>
                <a:gd name="connsiteX0" fmla="*/ 228600 w 4029075"/>
                <a:gd name="connsiteY0" fmla="*/ 347662 h 1652587"/>
                <a:gd name="connsiteX1" fmla="*/ 85725 w 4029075"/>
                <a:gd name="connsiteY1" fmla="*/ 466725 h 1652587"/>
                <a:gd name="connsiteX2" fmla="*/ 9525 w 4029075"/>
                <a:gd name="connsiteY2" fmla="*/ 709612 h 1652587"/>
                <a:gd name="connsiteX3" fmla="*/ 0 w 4029075"/>
                <a:gd name="connsiteY3" fmla="*/ 971550 h 1652587"/>
                <a:gd name="connsiteX4" fmla="*/ 95250 w 4029075"/>
                <a:gd name="connsiteY4" fmla="*/ 1247775 h 1652587"/>
                <a:gd name="connsiteX5" fmla="*/ 214313 w 4029075"/>
                <a:gd name="connsiteY5" fmla="*/ 1333500 h 1652587"/>
                <a:gd name="connsiteX6" fmla="*/ 2905125 w 4029075"/>
                <a:gd name="connsiteY6" fmla="*/ 1385887 h 1652587"/>
                <a:gd name="connsiteX7" fmla="*/ 3028950 w 4029075"/>
                <a:gd name="connsiteY7" fmla="*/ 1509712 h 1652587"/>
                <a:gd name="connsiteX8" fmla="*/ 3248025 w 4029075"/>
                <a:gd name="connsiteY8" fmla="*/ 1624012 h 1652587"/>
                <a:gd name="connsiteX9" fmla="*/ 3357563 w 4029075"/>
                <a:gd name="connsiteY9" fmla="*/ 1652587 h 1652587"/>
                <a:gd name="connsiteX10" fmla="*/ 4029075 w 4029075"/>
                <a:gd name="connsiteY10" fmla="*/ 1647825 h 1652587"/>
                <a:gd name="connsiteX11" fmla="*/ 3852863 w 4029075"/>
                <a:gd name="connsiteY11" fmla="*/ 1543049 h 1652587"/>
                <a:gd name="connsiteX12" fmla="*/ 3686175 w 4029075"/>
                <a:gd name="connsiteY12" fmla="*/ 1262063 h 1652587"/>
                <a:gd name="connsiteX13" fmla="*/ 3619500 w 4029075"/>
                <a:gd name="connsiteY13" fmla="*/ 814387 h 1652587"/>
                <a:gd name="connsiteX14" fmla="*/ 3662363 w 4029075"/>
                <a:gd name="connsiteY14" fmla="*/ 433387 h 1652587"/>
                <a:gd name="connsiteX15" fmla="*/ 3819525 w 4029075"/>
                <a:gd name="connsiteY15" fmla="*/ 185737 h 1652587"/>
                <a:gd name="connsiteX16" fmla="*/ 4014788 w 4029075"/>
                <a:gd name="connsiteY16" fmla="*/ 38100 h 1652587"/>
                <a:gd name="connsiteX17" fmla="*/ 3843338 w 4029075"/>
                <a:gd name="connsiteY17" fmla="*/ 0 h 1652587"/>
                <a:gd name="connsiteX18" fmla="*/ 3419475 w 4029075"/>
                <a:gd name="connsiteY18" fmla="*/ 0 h 1652587"/>
                <a:gd name="connsiteX19" fmla="*/ 3005138 w 4029075"/>
                <a:gd name="connsiteY19" fmla="*/ 190500 h 1652587"/>
                <a:gd name="connsiteX20" fmla="*/ 2876550 w 4029075"/>
                <a:gd name="connsiteY20" fmla="*/ 295275 h 1652587"/>
                <a:gd name="connsiteX21" fmla="*/ 228600 w 4029075"/>
                <a:gd name="connsiteY21" fmla="*/ 347662 h 165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29075" h="1652587">
                  <a:moveTo>
                    <a:pt x="228600" y="347662"/>
                  </a:moveTo>
                  <a:lnTo>
                    <a:pt x="85725" y="466725"/>
                  </a:lnTo>
                  <a:lnTo>
                    <a:pt x="9525" y="709612"/>
                  </a:lnTo>
                  <a:lnTo>
                    <a:pt x="0" y="971550"/>
                  </a:lnTo>
                  <a:lnTo>
                    <a:pt x="95250" y="1247775"/>
                  </a:lnTo>
                  <a:lnTo>
                    <a:pt x="214313" y="1333500"/>
                  </a:lnTo>
                  <a:lnTo>
                    <a:pt x="2905125" y="1385887"/>
                  </a:lnTo>
                  <a:lnTo>
                    <a:pt x="3028950" y="1509712"/>
                  </a:lnTo>
                  <a:lnTo>
                    <a:pt x="3248025" y="1624012"/>
                  </a:lnTo>
                  <a:lnTo>
                    <a:pt x="3357563" y="1652587"/>
                  </a:lnTo>
                  <a:lnTo>
                    <a:pt x="4029075" y="1647825"/>
                  </a:lnTo>
                  <a:lnTo>
                    <a:pt x="3852863" y="1543049"/>
                  </a:lnTo>
                  <a:lnTo>
                    <a:pt x="3686175" y="1262063"/>
                  </a:lnTo>
                  <a:lnTo>
                    <a:pt x="3619500" y="814387"/>
                  </a:lnTo>
                  <a:lnTo>
                    <a:pt x="3662363" y="433387"/>
                  </a:lnTo>
                  <a:lnTo>
                    <a:pt x="3819525" y="185737"/>
                  </a:lnTo>
                  <a:lnTo>
                    <a:pt x="4014788" y="38100"/>
                  </a:lnTo>
                  <a:lnTo>
                    <a:pt x="3843338" y="0"/>
                  </a:lnTo>
                  <a:lnTo>
                    <a:pt x="3419475" y="0"/>
                  </a:lnTo>
                  <a:lnTo>
                    <a:pt x="3005138" y="190500"/>
                  </a:lnTo>
                  <a:lnTo>
                    <a:pt x="2876550" y="295275"/>
                  </a:lnTo>
                  <a:lnTo>
                    <a:pt x="228600" y="347662"/>
                  </a:lnTo>
                  <a:close/>
                </a:path>
              </a:pathLst>
            </a:custGeom>
            <a:solidFill>
              <a:srgbClr val="EF4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1967033-4981-4B52-8A5E-407B506FDDED}"/>
                </a:ext>
              </a:extLst>
            </p:cNvPr>
            <p:cNvSpPr/>
            <p:nvPr/>
          </p:nvSpPr>
          <p:spPr>
            <a:xfrm>
              <a:off x="4352925" y="2109788"/>
              <a:ext cx="866775" cy="1600200"/>
            </a:xfrm>
            <a:custGeom>
              <a:avLst/>
              <a:gdLst>
                <a:gd name="connsiteX0" fmla="*/ 485775 w 866775"/>
                <a:gd name="connsiteY0" fmla="*/ 47625 h 1600200"/>
                <a:gd name="connsiteX1" fmla="*/ 247650 w 866775"/>
                <a:gd name="connsiteY1" fmla="*/ 80962 h 1600200"/>
                <a:gd name="connsiteX2" fmla="*/ 90488 w 866775"/>
                <a:gd name="connsiteY2" fmla="*/ 309562 h 1600200"/>
                <a:gd name="connsiteX3" fmla="*/ 0 w 866775"/>
                <a:gd name="connsiteY3" fmla="*/ 776287 h 1600200"/>
                <a:gd name="connsiteX4" fmla="*/ 61913 w 866775"/>
                <a:gd name="connsiteY4" fmla="*/ 1271587 h 1600200"/>
                <a:gd name="connsiteX5" fmla="*/ 314325 w 866775"/>
                <a:gd name="connsiteY5" fmla="*/ 1547812 h 1600200"/>
                <a:gd name="connsiteX6" fmla="*/ 595313 w 866775"/>
                <a:gd name="connsiteY6" fmla="*/ 1600200 h 1600200"/>
                <a:gd name="connsiteX7" fmla="*/ 833438 w 866775"/>
                <a:gd name="connsiteY7" fmla="*/ 1185862 h 1600200"/>
                <a:gd name="connsiteX8" fmla="*/ 866775 w 866775"/>
                <a:gd name="connsiteY8" fmla="*/ 762000 h 1600200"/>
                <a:gd name="connsiteX9" fmla="*/ 762000 w 866775"/>
                <a:gd name="connsiteY9" fmla="*/ 276225 h 1600200"/>
                <a:gd name="connsiteX10" fmla="*/ 533400 w 866775"/>
                <a:gd name="connsiteY10" fmla="*/ 0 h 1600200"/>
                <a:gd name="connsiteX11" fmla="*/ 371475 w 866775"/>
                <a:gd name="connsiteY11" fmla="*/ 28575 h 1600200"/>
                <a:gd name="connsiteX12" fmla="*/ 485775 w 866775"/>
                <a:gd name="connsiteY12" fmla="*/ 47625 h 1600200"/>
                <a:gd name="connsiteX0" fmla="*/ 300037 w 866775"/>
                <a:gd name="connsiteY0" fmla="*/ 33337 h 1600200"/>
                <a:gd name="connsiteX1" fmla="*/ 247650 w 866775"/>
                <a:gd name="connsiteY1" fmla="*/ 80962 h 1600200"/>
                <a:gd name="connsiteX2" fmla="*/ 90488 w 866775"/>
                <a:gd name="connsiteY2" fmla="*/ 309562 h 1600200"/>
                <a:gd name="connsiteX3" fmla="*/ 0 w 866775"/>
                <a:gd name="connsiteY3" fmla="*/ 776287 h 1600200"/>
                <a:gd name="connsiteX4" fmla="*/ 61913 w 866775"/>
                <a:gd name="connsiteY4" fmla="*/ 1271587 h 1600200"/>
                <a:gd name="connsiteX5" fmla="*/ 314325 w 866775"/>
                <a:gd name="connsiteY5" fmla="*/ 1547812 h 1600200"/>
                <a:gd name="connsiteX6" fmla="*/ 595313 w 866775"/>
                <a:gd name="connsiteY6" fmla="*/ 1600200 h 1600200"/>
                <a:gd name="connsiteX7" fmla="*/ 833438 w 866775"/>
                <a:gd name="connsiteY7" fmla="*/ 1185862 h 1600200"/>
                <a:gd name="connsiteX8" fmla="*/ 866775 w 866775"/>
                <a:gd name="connsiteY8" fmla="*/ 762000 h 1600200"/>
                <a:gd name="connsiteX9" fmla="*/ 762000 w 866775"/>
                <a:gd name="connsiteY9" fmla="*/ 276225 h 1600200"/>
                <a:gd name="connsiteX10" fmla="*/ 533400 w 866775"/>
                <a:gd name="connsiteY10" fmla="*/ 0 h 1600200"/>
                <a:gd name="connsiteX11" fmla="*/ 371475 w 866775"/>
                <a:gd name="connsiteY11" fmla="*/ 28575 h 1600200"/>
                <a:gd name="connsiteX12" fmla="*/ 300037 w 866775"/>
                <a:gd name="connsiteY12" fmla="*/ 33337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6775" h="1600200">
                  <a:moveTo>
                    <a:pt x="300037" y="33337"/>
                  </a:moveTo>
                  <a:lnTo>
                    <a:pt x="247650" y="80962"/>
                  </a:lnTo>
                  <a:lnTo>
                    <a:pt x="90488" y="309562"/>
                  </a:lnTo>
                  <a:lnTo>
                    <a:pt x="0" y="776287"/>
                  </a:lnTo>
                  <a:lnTo>
                    <a:pt x="61913" y="1271587"/>
                  </a:lnTo>
                  <a:lnTo>
                    <a:pt x="314325" y="1547812"/>
                  </a:lnTo>
                  <a:lnTo>
                    <a:pt x="595313" y="1600200"/>
                  </a:lnTo>
                  <a:lnTo>
                    <a:pt x="833438" y="1185862"/>
                  </a:lnTo>
                  <a:lnTo>
                    <a:pt x="866775" y="762000"/>
                  </a:lnTo>
                  <a:lnTo>
                    <a:pt x="762000" y="276225"/>
                  </a:lnTo>
                  <a:lnTo>
                    <a:pt x="533400" y="0"/>
                  </a:lnTo>
                  <a:lnTo>
                    <a:pt x="371475" y="28575"/>
                  </a:lnTo>
                  <a:lnTo>
                    <a:pt x="300037" y="3333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84DB0-1435-4853-8352-1300AC34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4762" y="1887795"/>
              <a:ext cx="4933950" cy="21336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E9BFDF6-D6D6-4F03-A1AD-D9D78003DD7E}"/>
              </a:ext>
            </a:extLst>
          </p:cNvPr>
          <p:cNvSpPr txBox="1"/>
          <p:nvPr/>
        </p:nvSpPr>
        <p:spPr>
          <a:xfrm>
            <a:off x="0" y="5164303"/>
            <a:ext cx="12192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Team :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HotSource</a:t>
            </a:r>
            <a:endParaRPr lang="en-US" sz="2400" b="1" dirty="0">
              <a:solidFill>
                <a:schemeClr val="bg1"/>
              </a:solidFill>
              <a:latin typeface="Handlee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Task Representative Student :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Seon</a:t>
            </a: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jae</a:t>
            </a: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 Kim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Team Member : Kim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Seon</a:t>
            </a: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 Jae, Kim Hyeong Do, Park Moo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chang</a:t>
            </a: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Jeong</a:t>
            </a: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 Seung Ju, Choi Min Seok</a:t>
            </a:r>
          </a:p>
        </p:txBody>
      </p:sp>
    </p:spTree>
    <p:extLst>
      <p:ext uri="{BB962C8B-B14F-4D97-AF65-F5344CB8AC3E}">
        <p14:creationId xmlns:p14="http://schemas.microsoft.com/office/powerpoint/2010/main" val="2528022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1DDE90-1871-49AD-94AC-708EAE61638B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Social Expected Effects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4171D-5259-4AF1-A45D-87E7B4151930}"/>
              </a:ext>
            </a:extLst>
          </p:cNvPr>
          <p:cNvSpPr txBox="1"/>
          <p:nvPr/>
        </p:nvSpPr>
        <p:spPr>
          <a:xfrm>
            <a:off x="5088796" y="0"/>
            <a:ext cx="2014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Idea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56324-74C2-49CC-9BEF-1B9AAD343D93}"/>
              </a:ext>
            </a:extLst>
          </p:cNvPr>
          <p:cNvSpPr txBox="1"/>
          <p:nvPr/>
        </p:nvSpPr>
        <p:spPr>
          <a:xfrm>
            <a:off x="2654861" y="1800044"/>
            <a:ext cx="688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andlee" panose="02000000000000000000" pitchFamily="2" charset="0"/>
              </a:rPr>
              <a:t>2019 January National Police Agency Press Release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9A81C-D791-4829-88A9-18FA73FE3516}"/>
              </a:ext>
            </a:extLst>
          </p:cNvPr>
          <p:cNvSpPr txBox="1"/>
          <p:nvPr/>
        </p:nvSpPr>
        <p:spPr>
          <a:xfrm>
            <a:off x="5114925" y="6216134"/>
            <a:ext cx="19621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https://www.pinterest.co.kr/pin/512636370090290855/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07F1D-8364-473F-A929-D0E7F4A84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0"/>
          <a:stretch/>
        </p:blipFill>
        <p:spPr>
          <a:xfrm>
            <a:off x="2605087" y="2552519"/>
            <a:ext cx="5079983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10AF50-D087-4E3B-A324-B57BF01C9C53}"/>
              </a:ext>
            </a:extLst>
          </p:cNvPr>
          <p:cNvSpPr txBox="1"/>
          <p:nvPr/>
        </p:nvSpPr>
        <p:spPr>
          <a:xfrm>
            <a:off x="4746905" y="4075061"/>
            <a:ext cx="2698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andlee" panose="02000000000000000000" pitchFamily="2" charset="0"/>
              </a:rPr>
              <a:t>50 Meters Apart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FB528-58E3-4355-ABC8-A4492DC555D4}"/>
              </a:ext>
            </a:extLst>
          </p:cNvPr>
          <p:cNvSpPr txBox="1"/>
          <p:nvPr/>
        </p:nvSpPr>
        <p:spPr>
          <a:xfrm>
            <a:off x="1488281" y="5087628"/>
            <a:ext cx="92154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We can keep the golden time to save people who need help.</a:t>
            </a:r>
            <a:endParaRPr lang="ko-KR" altLang="en-US" sz="3000" b="1" dirty="0">
              <a:latin typeface="Handlee" panose="02000000000000000000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64B4FD7-AC62-43B9-91A1-CE4AA56AC8CE}"/>
              </a:ext>
            </a:extLst>
          </p:cNvPr>
          <p:cNvSpPr/>
          <p:nvPr/>
        </p:nvSpPr>
        <p:spPr>
          <a:xfrm>
            <a:off x="7838968" y="3369487"/>
            <a:ext cx="1253661" cy="845376"/>
          </a:xfrm>
          <a:prstGeom prst="roundRect">
            <a:avLst>
              <a:gd name="adj" fmla="val 27605"/>
            </a:avLst>
          </a:prstGeom>
          <a:solidFill>
            <a:srgbClr val="95D8F6"/>
          </a:solidFill>
          <a:ln w="28575">
            <a:solidFill>
              <a:srgbClr val="22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andlee" panose="02000000000000000000" pitchFamily="2" charset="0"/>
              </a:rPr>
              <a:t>Beacon</a:t>
            </a:r>
            <a:endParaRPr lang="ko-KR" altLang="en-US" sz="2400" b="1" dirty="0">
              <a:solidFill>
                <a:schemeClr val="bg1"/>
              </a:solidFill>
              <a:latin typeface="Handlee" panose="02000000000000000000" pitchFamily="2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518F0A-2B8E-4FD6-96D9-7AD4C07487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9600" y1="46400" x2="59600" y2="46400"/>
                        <a14:foregroundMark x1="48400" y1="60000" x2="48400" y2="60000"/>
                        <a14:foregroundMark x1="53600" y1="74000" x2="53600" y2="7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60" b="15183"/>
          <a:stretch/>
        </p:blipFill>
        <p:spPr>
          <a:xfrm rot="2700000">
            <a:off x="8871902" y="2997552"/>
            <a:ext cx="749249" cy="4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B2461BA-E8A6-48E1-9AE2-16B2FA2B126D}"/>
              </a:ext>
            </a:extLst>
          </p:cNvPr>
          <p:cNvGrpSpPr/>
          <p:nvPr/>
        </p:nvGrpSpPr>
        <p:grpSpPr>
          <a:xfrm>
            <a:off x="4952247" y="1230658"/>
            <a:ext cx="2035864" cy="768550"/>
            <a:chOff x="295654" y="4264220"/>
            <a:chExt cx="2393468" cy="10568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6E2899-D0D1-4A6F-AFB8-582E5014E95D}"/>
                </a:ext>
              </a:extLst>
            </p:cNvPr>
            <p:cNvSpPr txBox="1"/>
            <p:nvPr/>
          </p:nvSpPr>
          <p:spPr>
            <a:xfrm>
              <a:off x="295654" y="4813201"/>
              <a:ext cx="2393468" cy="507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Handlee" panose="02000000000000000000" pitchFamily="2" charset="0"/>
                </a:rPr>
                <a:t>HW Design , Test</a:t>
              </a:r>
              <a:endParaRPr lang="en-US" b="1" dirty="0">
                <a:latin typeface="Handlee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A8D04F-1162-48D5-80A6-AEDC30353BD5}"/>
                </a:ext>
              </a:extLst>
            </p:cNvPr>
            <p:cNvSpPr txBox="1"/>
            <p:nvPr/>
          </p:nvSpPr>
          <p:spPr>
            <a:xfrm>
              <a:off x="295654" y="4264220"/>
              <a:ext cx="2393468" cy="507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Handlee" panose="02000000000000000000" pitchFamily="2" charset="0"/>
                </a:rPr>
                <a:t>Kim </a:t>
              </a:r>
              <a:r>
                <a:rPr lang="en-US" altLang="ko-KR" b="1" dirty="0" err="1">
                  <a:latin typeface="Handlee" panose="02000000000000000000" pitchFamily="2" charset="0"/>
                </a:rPr>
                <a:t>Seon</a:t>
              </a:r>
              <a:r>
                <a:rPr lang="en-US" altLang="ko-KR" b="1" dirty="0">
                  <a:latin typeface="Handlee" panose="02000000000000000000" pitchFamily="2" charset="0"/>
                </a:rPr>
                <a:t> Jae </a:t>
              </a:r>
              <a:r>
                <a:rPr lang="ko-KR" altLang="en-US" b="1" dirty="0">
                  <a:latin typeface="Handlee" panose="02000000000000000000" pitchFamily="2" charset="0"/>
                </a:rPr>
                <a:t> </a:t>
              </a:r>
              <a:endParaRPr lang="en-US" b="1" dirty="0">
                <a:latin typeface="Handlee" panose="02000000000000000000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6A21A6-4051-44B4-BF8D-B43CFB8C50C5}"/>
              </a:ext>
            </a:extLst>
          </p:cNvPr>
          <p:cNvSpPr txBox="1"/>
          <p:nvPr/>
        </p:nvSpPr>
        <p:spPr>
          <a:xfrm>
            <a:off x="613897" y="914219"/>
            <a:ext cx="189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Team</a:t>
            </a:r>
            <a:r>
              <a:rPr lang="ko-KR" altLang="en-US" sz="2400" b="1" dirty="0">
                <a:latin typeface="Handlee" panose="02000000000000000000" pitchFamily="2" charset="0"/>
              </a:rPr>
              <a:t> </a:t>
            </a:r>
            <a:r>
              <a:rPr lang="en-US" altLang="ko-KR" sz="2400" b="1" dirty="0">
                <a:latin typeface="Handlee" panose="02000000000000000000" pitchFamily="2" charset="0"/>
              </a:rPr>
              <a:t>Role</a:t>
            </a:r>
            <a:endParaRPr lang="en-US" sz="2400" b="1" dirty="0">
              <a:latin typeface="Handle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E6B0C-8FE0-4BDB-9EAD-1190E2534A2A}"/>
              </a:ext>
            </a:extLst>
          </p:cNvPr>
          <p:cNvSpPr txBox="1"/>
          <p:nvPr/>
        </p:nvSpPr>
        <p:spPr>
          <a:xfrm>
            <a:off x="5088796" y="0"/>
            <a:ext cx="2014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Idea plan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BB84537-FCF1-4E68-AFCC-A3938C46B522}"/>
              </a:ext>
            </a:extLst>
          </p:cNvPr>
          <p:cNvGrpSpPr/>
          <p:nvPr/>
        </p:nvGrpSpPr>
        <p:grpSpPr>
          <a:xfrm>
            <a:off x="7750158" y="2685359"/>
            <a:ext cx="2299232" cy="791870"/>
            <a:chOff x="2613535" y="4235053"/>
            <a:chExt cx="2393468" cy="116861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169686-99C6-4696-B7D9-D6A8E108F119}"/>
                </a:ext>
              </a:extLst>
            </p:cNvPr>
            <p:cNvSpPr txBox="1"/>
            <p:nvPr/>
          </p:nvSpPr>
          <p:spPr>
            <a:xfrm>
              <a:off x="2613535" y="4813203"/>
              <a:ext cx="2393468" cy="590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Handlee" panose="02000000000000000000" pitchFamily="2" charset="0"/>
                </a:rPr>
                <a:t>Application UI , UX</a:t>
              </a:r>
              <a:endParaRPr lang="en-US" sz="2000" b="1" dirty="0">
                <a:latin typeface="Handlee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CC5D0C-B2F5-42D0-B20E-199B4CC8869F}"/>
                </a:ext>
              </a:extLst>
            </p:cNvPr>
            <p:cNvSpPr txBox="1"/>
            <p:nvPr/>
          </p:nvSpPr>
          <p:spPr>
            <a:xfrm>
              <a:off x="2613535" y="4235053"/>
              <a:ext cx="2393468" cy="54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Handlee" panose="02000000000000000000" pitchFamily="2" charset="0"/>
                </a:rPr>
                <a:t>Kim Hyeong Do</a:t>
              </a:r>
              <a:r>
                <a:rPr lang="ko-KR" altLang="en-US" b="1" dirty="0">
                  <a:latin typeface="Handlee" panose="02000000000000000000" pitchFamily="2" charset="0"/>
                </a:rPr>
                <a:t> </a:t>
              </a:r>
              <a:endParaRPr lang="en-US" b="1" dirty="0">
                <a:latin typeface="Handlee" panose="02000000000000000000" pitchFamily="2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46D990-4217-4C8D-85F9-112162275902}"/>
              </a:ext>
            </a:extLst>
          </p:cNvPr>
          <p:cNvGrpSpPr/>
          <p:nvPr/>
        </p:nvGrpSpPr>
        <p:grpSpPr>
          <a:xfrm>
            <a:off x="1942946" y="2760439"/>
            <a:ext cx="2416348" cy="772111"/>
            <a:chOff x="4931416" y="4261302"/>
            <a:chExt cx="2393468" cy="114550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ED515C-B336-4AF5-A6FA-573CCA92226C}"/>
                </a:ext>
              </a:extLst>
            </p:cNvPr>
            <p:cNvSpPr txBox="1"/>
            <p:nvPr/>
          </p:nvSpPr>
          <p:spPr>
            <a:xfrm>
              <a:off x="4931416" y="4813202"/>
              <a:ext cx="2393468" cy="59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Handlee" panose="02000000000000000000" pitchFamily="2" charset="0"/>
                </a:rPr>
                <a:t>HW Design, Web UI</a:t>
              </a:r>
              <a:r>
                <a:rPr lang="ko-KR" altLang="en-US" sz="2000" b="1" dirty="0">
                  <a:latin typeface="Handlee" panose="02000000000000000000" pitchFamily="2" charset="0"/>
                </a:rPr>
                <a:t> </a:t>
              </a:r>
              <a:endParaRPr lang="en-US" sz="2000" b="1" dirty="0">
                <a:latin typeface="Handlee" panose="020000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BD84E7-5788-489F-8D20-F1E016838988}"/>
                </a:ext>
              </a:extLst>
            </p:cNvPr>
            <p:cNvSpPr txBox="1"/>
            <p:nvPr/>
          </p:nvSpPr>
          <p:spPr>
            <a:xfrm>
              <a:off x="4931416" y="4261302"/>
              <a:ext cx="2393468" cy="52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b="1" dirty="0">
                  <a:latin typeface="Handlee" panose="02000000000000000000" pitchFamily="2" charset="0"/>
                </a:rPr>
                <a:t>Park Moo Chang</a:t>
              </a:r>
              <a:endParaRPr lang="en-US" sz="1700" b="1" dirty="0">
                <a:latin typeface="Handlee" panose="02000000000000000000" pitchFamily="2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B31974-B44A-404E-B431-A046408E47ED}"/>
              </a:ext>
            </a:extLst>
          </p:cNvPr>
          <p:cNvGrpSpPr/>
          <p:nvPr/>
        </p:nvGrpSpPr>
        <p:grpSpPr>
          <a:xfrm>
            <a:off x="7074364" y="5065685"/>
            <a:ext cx="2416348" cy="774218"/>
            <a:chOff x="7249297" y="4261545"/>
            <a:chExt cx="2393468" cy="114166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4F6678-F393-4ECA-B614-F035D1B585B9}"/>
                </a:ext>
              </a:extLst>
            </p:cNvPr>
            <p:cNvSpPr txBox="1"/>
            <p:nvPr/>
          </p:nvSpPr>
          <p:spPr>
            <a:xfrm>
              <a:off x="7249297" y="4813203"/>
              <a:ext cx="2393468" cy="590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Handlee" panose="02000000000000000000" pitchFamily="2" charset="0"/>
                </a:rPr>
                <a:t>Server and Back-end</a:t>
              </a:r>
              <a:endParaRPr lang="en-US" sz="2000" b="1" dirty="0">
                <a:latin typeface="Handlee" panose="02000000000000000000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322BCD-209A-4FF7-ABAC-D806C5F518A0}"/>
                </a:ext>
              </a:extLst>
            </p:cNvPr>
            <p:cNvSpPr txBox="1"/>
            <p:nvPr/>
          </p:nvSpPr>
          <p:spPr>
            <a:xfrm>
              <a:off x="7249297" y="4261545"/>
              <a:ext cx="2393468" cy="54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latin typeface="Handlee" panose="02000000000000000000" pitchFamily="2" charset="0"/>
                </a:rPr>
                <a:t>Jeong</a:t>
              </a:r>
              <a:r>
                <a:rPr lang="en-US" altLang="ko-KR" b="1" dirty="0">
                  <a:latin typeface="Handlee" panose="02000000000000000000" pitchFamily="2" charset="0"/>
                </a:rPr>
                <a:t> Seung Ju </a:t>
              </a:r>
              <a:r>
                <a:rPr lang="ko-KR" altLang="en-US" b="1" dirty="0">
                  <a:latin typeface="Handlee" panose="02000000000000000000" pitchFamily="2" charset="0"/>
                </a:rPr>
                <a:t> </a:t>
              </a:r>
              <a:endParaRPr lang="en-US" b="1" dirty="0">
                <a:latin typeface="Handlee" panose="02000000000000000000" pitchFamily="2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C7C48C-83E4-4BB9-B182-E81350F9C448}"/>
              </a:ext>
            </a:extLst>
          </p:cNvPr>
          <p:cNvGrpSpPr/>
          <p:nvPr/>
        </p:nvGrpSpPr>
        <p:grpSpPr>
          <a:xfrm>
            <a:off x="2165659" y="5080776"/>
            <a:ext cx="2869429" cy="740078"/>
            <a:chOff x="9567178" y="4257219"/>
            <a:chExt cx="2393468" cy="121032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B3B12B-C578-4668-8760-5BBEB2560C08}"/>
                </a:ext>
              </a:extLst>
            </p:cNvPr>
            <p:cNvSpPr txBox="1"/>
            <p:nvPr/>
          </p:nvSpPr>
          <p:spPr>
            <a:xfrm>
              <a:off x="9567178" y="4813202"/>
              <a:ext cx="2393468" cy="65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Handlee" panose="02000000000000000000" pitchFamily="2" charset="0"/>
                </a:rPr>
                <a:t>HW Design, Development</a:t>
              </a:r>
              <a:endParaRPr lang="en-US" sz="2000" b="1" dirty="0">
                <a:latin typeface="Handlee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EBC176-486B-4400-944D-28FF25F37ED4}"/>
                </a:ext>
              </a:extLst>
            </p:cNvPr>
            <p:cNvSpPr txBox="1"/>
            <p:nvPr/>
          </p:nvSpPr>
          <p:spPr>
            <a:xfrm>
              <a:off x="9567178" y="4257219"/>
              <a:ext cx="2393468" cy="604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Handlee" panose="02000000000000000000" pitchFamily="2" charset="0"/>
                </a:rPr>
                <a:t>Choi Min Seok</a:t>
              </a:r>
              <a:r>
                <a:rPr lang="ko-KR" altLang="en-US" b="1" dirty="0">
                  <a:latin typeface="Handlee" panose="02000000000000000000" pitchFamily="2" charset="0"/>
                </a:rPr>
                <a:t> </a:t>
              </a:r>
              <a:endParaRPr lang="en-US" b="1" dirty="0">
                <a:latin typeface="Handlee" panose="02000000000000000000" pitchFamily="2" charset="0"/>
              </a:endParaRPr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8ACB19A-6664-49D5-BF2C-03FB8EEA2A40}"/>
              </a:ext>
            </a:extLst>
          </p:cNvPr>
          <p:cNvCxnSpPr>
            <a:cxnSpLocks/>
          </p:cNvCxnSpPr>
          <p:nvPr/>
        </p:nvCxnSpPr>
        <p:spPr>
          <a:xfrm flipV="1">
            <a:off x="4254500" y="1942353"/>
            <a:ext cx="1739900" cy="13081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E18511A-025F-4DCE-A9E2-3FCC11E8C037}"/>
              </a:ext>
            </a:extLst>
          </p:cNvPr>
          <p:cNvCxnSpPr>
            <a:cxnSpLocks/>
          </p:cNvCxnSpPr>
          <p:nvPr/>
        </p:nvCxnSpPr>
        <p:spPr>
          <a:xfrm>
            <a:off x="6153150" y="1923303"/>
            <a:ext cx="1735108" cy="132343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AE29563-82B7-49B7-A51E-47034B0D83B2}"/>
              </a:ext>
            </a:extLst>
          </p:cNvPr>
          <p:cNvCxnSpPr>
            <a:cxnSpLocks/>
          </p:cNvCxnSpPr>
          <p:nvPr/>
        </p:nvCxnSpPr>
        <p:spPr>
          <a:xfrm flipH="1">
            <a:off x="7296150" y="3364753"/>
            <a:ext cx="666750" cy="211455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0A5F4A0-6DBC-46C4-A9BF-F2F8CF720D71}"/>
              </a:ext>
            </a:extLst>
          </p:cNvPr>
          <p:cNvCxnSpPr>
            <a:cxnSpLocks/>
          </p:cNvCxnSpPr>
          <p:nvPr/>
        </p:nvCxnSpPr>
        <p:spPr>
          <a:xfrm flipH="1">
            <a:off x="4959351" y="5552102"/>
            <a:ext cx="219709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20C50D9-7424-42E5-86FB-5F828EE4D6E5}"/>
              </a:ext>
            </a:extLst>
          </p:cNvPr>
          <p:cNvCxnSpPr>
            <a:cxnSpLocks/>
          </p:cNvCxnSpPr>
          <p:nvPr/>
        </p:nvCxnSpPr>
        <p:spPr>
          <a:xfrm flipH="1" flipV="1">
            <a:off x="4210051" y="3409204"/>
            <a:ext cx="660399" cy="207644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57F4EFB-F020-47A8-B889-796B486EE8EF}"/>
              </a:ext>
            </a:extLst>
          </p:cNvPr>
          <p:cNvCxnSpPr>
            <a:cxnSpLocks/>
          </p:cNvCxnSpPr>
          <p:nvPr/>
        </p:nvCxnSpPr>
        <p:spPr>
          <a:xfrm>
            <a:off x="4298950" y="3313748"/>
            <a:ext cx="35814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AA83628-E973-412D-8CA4-79F5000EE9E6}"/>
              </a:ext>
            </a:extLst>
          </p:cNvPr>
          <p:cNvCxnSpPr>
            <a:cxnSpLocks/>
          </p:cNvCxnSpPr>
          <p:nvPr/>
        </p:nvCxnSpPr>
        <p:spPr>
          <a:xfrm>
            <a:off x="4286250" y="3390153"/>
            <a:ext cx="2901950" cy="210185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797B988-74EA-4386-B91A-1FA72E9635E1}"/>
              </a:ext>
            </a:extLst>
          </p:cNvPr>
          <p:cNvCxnSpPr>
            <a:cxnSpLocks/>
          </p:cNvCxnSpPr>
          <p:nvPr/>
        </p:nvCxnSpPr>
        <p:spPr>
          <a:xfrm flipV="1">
            <a:off x="5003800" y="3352054"/>
            <a:ext cx="2901950" cy="212724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1DB4391-4EC8-4BE6-B4AD-7D02C6947C86}"/>
              </a:ext>
            </a:extLst>
          </p:cNvPr>
          <p:cNvCxnSpPr>
            <a:cxnSpLocks/>
          </p:cNvCxnSpPr>
          <p:nvPr/>
        </p:nvCxnSpPr>
        <p:spPr>
          <a:xfrm flipV="1">
            <a:off x="4933950" y="2012203"/>
            <a:ext cx="1104900" cy="34290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897F576-DFE1-4CC2-A7E1-E8060E3550D2}"/>
              </a:ext>
            </a:extLst>
          </p:cNvPr>
          <p:cNvCxnSpPr>
            <a:cxnSpLocks/>
          </p:cNvCxnSpPr>
          <p:nvPr/>
        </p:nvCxnSpPr>
        <p:spPr>
          <a:xfrm flipH="1" flipV="1">
            <a:off x="6134100" y="1999503"/>
            <a:ext cx="1092200" cy="34544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12D9A2AB-0575-416F-9EBF-B6920707FF6F}"/>
              </a:ext>
            </a:extLst>
          </p:cNvPr>
          <p:cNvCxnSpPr/>
          <p:nvPr/>
        </p:nvCxnSpPr>
        <p:spPr>
          <a:xfrm>
            <a:off x="5316071" y="1568826"/>
            <a:ext cx="1308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DFA9094-A59A-4FF7-9AAA-F1251D79740D}"/>
              </a:ext>
            </a:extLst>
          </p:cNvPr>
          <p:cNvCxnSpPr>
            <a:cxnSpLocks/>
          </p:cNvCxnSpPr>
          <p:nvPr/>
        </p:nvCxnSpPr>
        <p:spPr>
          <a:xfrm>
            <a:off x="2375648" y="3101789"/>
            <a:ext cx="15239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60043436-6260-4589-BB84-7490FEEEF690}"/>
              </a:ext>
            </a:extLst>
          </p:cNvPr>
          <p:cNvCxnSpPr>
            <a:cxnSpLocks/>
          </p:cNvCxnSpPr>
          <p:nvPr/>
        </p:nvCxnSpPr>
        <p:spPr>
          <a:xfrm>
            <a:off x="2850777" y="5405719"/>
            <a:ext cx="15239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53F8C362-F3DA-40F3-B248-E622D6E7A2B3}"/>
              </a:ext>
            </a:extLst>
          </p:cNvPr>
          <p:cNvCxnSpPr>
            <a:cxnSpLocks/>
          </p:cNvCxnSpPr>
          <p:nvPr/>
        </p:nvCxnSpPr>
        <p:spPr>
          <a:xfrm>
            <a:off x="7548283" y="5405719"/>
            <a:ext cx="15239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EA59B536-5581-46A5-8996-1BBDF6BD4976}"/>
              </a:ext>
            </a:extLst>
          </p:cNvPr>
          <p:cNvCxnSpPr>
            <a:cxnSpLocks/>
          </p:cNvCxnSpPr>
          <p:nvPr/>
        </p:nvCxnSpPr>
        <p:spPr>
          <a:xfrm>
            <a:off x="8175812" y="3048001"/>
            <a:ext cx="15239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3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40A532-B827-45DF-B4A4-5E195169B060}"/>
              </a:ext>
            </a:extLst>
          </p:cNvPr>
          <p:cNvSpPr txBox="1"/>
          <p:nvPr/>
        </p:nvSpPr>
        <p:spPr>
          <a:xfrm>
            <a:off x="613896" y="914219"/>
            <a:ext cx="4720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Advance Schedule and Total Cost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F60C4-C540-40DB-9267-3CCEBE21F764}"/>
              </a:ext>
            </a:extLst>
          </p:cNvPr>
          <p:cNvSpPr txBox="1"/>
          <p:nvPr/>
        </p:nvSpPr>
        <p:spPr>
          <a:xfrm>
            <a:off x="5088796" y="0"/>
            <a:ext cx="2014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Idea plan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17F002-02A1-4A6B-8519-2ED1896E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96" y="2023488"/>
            <a:ext cx="10900880" cy="34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5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3945463" y="2459504"/>
            <a:ext cx="4301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Production Descriptions</a:t>
            </a:r>
          </a:p>
        </p:txBody>
      </p:sp>
    </p:spTree>
    <p:extLst>
      <p:ext uri="{BB962C8B-B14F-4D97-AF65-F5344CB8AC3E}">
        <p14:creationId xmlns:p14="http://schemas.microsoft.com/office/powerpoint/2010/main" val="1919797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BA6D8-34B0-420E-9D6F-CF5804D34CD9}"/>
              </a:ext>
            </a:extLst>
          </p:cNvPr>
          <p:cNvSpPr txBox="1"/>
          <p:nvPr/>
        </p:nvSpPr>
        <p:spPr>
          <a:xfrm>
            <a:off x="613897" y="914219"/>
            <a:ext cx="174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Flashlight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906B7-BFD6-4270-9588-16126029C90D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Production Descriptions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A78C1-DEF9-43C2-B0FC-7BEB22A1691C}"/>
              </a:ext>
            </a:extLst>
          </p:cNvPr>
          <p:cNvSpPr txBox="1"/>
          <p:nvPr/>
        </p:nvSpPr>
        <p:spPr>
          <a:xfrm>
            <a:off x="4367382" y="2259045"/>
            <a:ext cx="6522292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andlee" panose="02000000000000000000" pitchFamily="2" charset="0"/>
              </a:rPr>
              <a:t>Feature Description</a:t>
            </a:r>
          </a:p>
          <a:p>
            <a:endParaRPr lang="en-US" sz="800" b="1" dirty="0">
              <a:latin typeface="Handlee" panose="02000000000000000000" pitchFamily="2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Receive a Location ID from the connecting Beacon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Send the Location ID to the Server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Turn On and Off the LED Light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43187-B71A-4A91-AEAD-2FE1C1AB8786}"/>
              </a:ext>
            </a:extLst>
          </p:cNvPr>
          <p:cNvSpPr txBox="1"/>
          <p:nvPr/>
        </p:nvSpPr>
        <p:spPr>
          <a:xfrm>
            <a:off x="627529" y="4322422"/>
            <a:ext cx="10262145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Function Module</a:t>
            </a: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Raspberry Pi 4B          Cat Module          Antenna          Button Module          White Led</a:t>
            </a:r>
          </a:p>
        </p:txBody>
      </p:sp>
      <p:pic>
        <p:nvPicPr>
          <p:cNvPr id="6" name="그림 5" descr="바닥, 빨간색이(가) 표시된 사진&#10;&#10;자동 생성된 설명">
            <a:extLst>
              <a:ext uri="{FF2B5EF4-FFF2-40B4-BE49-F238E27FC236}">
                <a16:creationId xmlns:a16="http://schemas.microsoft.com/office/drawing/2014/main" id="{E7712894-434C-4A69-9F3C-72A8EFF58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51" b="93919" l="7185" r="95171">
                        <a14:foregroundMark x1="10836" y1="10946" x2="9541" y2="60405"/>
                        <a14:foregroundMark x1="92580" y1="43919" x2="94582" y2="62297"/>
                        <a14:foregroundMark x1="94582" y1="62297" x2="91166" y2="79595"/>
                        <a14:foregroundMark x1="91166" y1="79595" x2="81272" y2="93108"/>
                        <a14:foregroundMark x1="81272" y1="93108" x2="76914" y2="93919"/>
                        <a14:foregroundMark x1="95171" y1="42162" x2="92697" y2="71757"/>
                        <a14:foregroundMark x1="7185" y1="43108" x2="8009" y2="64054"/>
                        <a14:foregroundMark x1="10483" y1="6351" x2="10483" y2="8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92" y="1629004"/>
            <a:ext cx="2993731" cy="260937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9A0D5D1-10EF-47CD-8A86-D19F77C31D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51" b="91469" l="9738" r="89888">
                        <a14:foregroundMark x1="13483" y1="90679" x2="23970" y2="91627"/>
                        <a14:foregroundMark x1="23970" y1="91627" x2="27715" y2="91153"/>
                        <a14:foregroundMark x1="89888" y1="6951" x2="87453" y2="7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57" t="76578" r="35053" b="1933"/>
          <a:stretch/>
        </p:blipFill>
        <p:spPr>
          <a:xfrm>
            <a:off x="3621742" y="5091953"/>
            <a:ext cx="1290917" cy="7230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C51A7-230C-4E09-8F73-DE4BB754BF83}"/>
              </a:ext>
            </a:extLst>
          </p:cNvPr>
          <p:cNvSpPr txBox="1"/>
          <p:nvPr/>
        </p:nvSpPr>
        <p:spPr>
          <a:xfrm>
            <a:off x="4195483" y="6234062"/>
            <a:ext cx="201705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https://www.devicemart.co.kr/goods/view?no=12843449</a:t>
            </a:r>
          </a:p>
        </p:txBody>
      </p:sp>
      <p:pic>
        <p:nvPicPr>
          <p:cNvPr id="8" name="그림 7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692CD4B4-AB07-422D-981B-70C5A610BF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1" b="14967"/>
          <a:stretch/>
        </p:blipFill>
        <p:spPr>
          <a:xfrm>
            <a:off x="1631016" y="4842380"/>
            <a:ext cx="1354231" cy="895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AE486A-72EF-4217-A57A-C189B03A3018}"/>
              </a:ext>
            </a:extLst>
          </p:cNvPr>
          <p:cNvSpPr txBox="1"/>
          <p:nvPr/>
        </p:nvSpPr>
        <p:spPr>
          <a:xfrm>
            <a:off x="1201270" y="6243028"/>
            <a:ext cx="19812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https://www.devicemart.co.kr/goods/view?no=12553062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010047A-EB03-4B7B-9566-A2FC5E9092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51" b="91469" l="9738" r="89888">
                        <a14:foregroundMark x1="13483" y1="90679" x2="23970" y2="91627"/>
                        <a14:foregroundMark x1="23970" y1="91627" x2="27715" y2="91153"/>
                        <a14:foregroundMark x1="89888" y1="6951" x2="87453" y2="7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63" t="3312" r="8187" b="1932"/>
          <a:stretch/>
        </p:blipFill>
        <p:spPr>
          <a:xfrm>
            <a:off x="5773271" y="4912659"/>
            <a:ext cx="286870" cy="8485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1B400A-B341-41E1-8365-0DE57911DFD8}"/>
              </a:ext>
            </a:extLst>
          </p:cNvPr>
          <p:cNvSpPr txBox="1"/>
          <p:nvPr/>
        </p:nvSpPr>
        <p:spPr>
          <a:xfrm>
            <a:off x="6741459" y="6243028"/>
            <a:ext cx="197223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https://www.devicemart.co.kr/goods/view?no=1361702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508A14-82B4-43B6-A4AB-47CC66BAD58C}"/>
              </a:ext>
            </a:extLst>
          </p:cNvPr>
          <p:cNvSpPr txBox="1"/>
          <p:nvPr/>
        </p:nvSpPr>
        <p:spPr>
          <a:xfrm>
            <a:off x="8767482" y="6234063"/>
            <a:ext cx="206188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https://www.devicemart.co.kr/goods/view?no=10918319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D1DEA3-1969-44B7-BE11-E38F42953DAB}"/>
              </a:ext>
            </a:extLst>
          </p:cNvPr>
          <p:cNvGrpSpPr/>
          <p:nvPr/>
        </p:nvGrpSpPr>
        <p:grpSpPr>
          <a:xfrm>
            <a:off x="9018494" y="4805062"/>
            <a:ext cx="1264023" cy="932347"/>
            <a:chOff x="9063318" y="4751294"/>
            <a:chExt cx="1446304" cy="1066798"/>
          </a:xfrm>
        </p:grpSpPr>
        <p:pic>
          <p:nvPicPr>
            <p:cNvPr id="26" name="그림 25" descr="나이프이(가) 표시된 사진&#10;&#10;자동 생성된 설명">
              <a:extLst>
                <a:ext uri="{FF2B5EF4-FFF2-40B4-BE49-F238E27FC236}">
                  <a16:creationId xmlns:a16="http://schemas.microsoft.com/office/drawing/2014/main" id="{A82D2A3E-6F47-47AE-98A0-2E3749480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889" b="71556" l="20889" r="87556">
                          <a14:foregroundMark x1="20889" y1="29333" x2="30667" y2="39333"/>
                          <a14:foregroundMark x1="33111" y1="35778" x2="87556" y2="71333"/>
                          <a14:foregroundMark x1="32010" y1="41732" x2="28222" y2="39333"/>
                          <a14:foregroundMark x1="79111" y1="71556" x2="32086" y2="41780"/>
                          <a14:foregroundMark x1="31778" y1="34889" x2="31778" y2="34889"/>
                          <a14:foregroundMark x1="31111" y1="34000" x2="31111" y2="34000"/>
                          <a14:backgroundMark x1="50222" y1="50667" x2="32000" y2="38667"/>
                          <a14:backgroundMark x1="31111" y1="39111" x2="30444" y2="37556"/>
                          <a14:backgroundMark x1="32222" y1="39111" x2="29556" y2="36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5" t="26471" r="9844" b="26471"/>
            <a:stretch/>
          </p:blipFill>
          <p:spPr>
            <a:xfrm>
              <a:off x="9063318" y="5145740"/>
              <a:ext cx="1051858" cy="672352"/>
            </a:xfrm>
            <a:prstGeom prst="rect">
              <a:avLst/>
            </a:prstGeom>
          </p:spPr>
        </p:pic>
        <p:pic>
          <p:nvPicPr>
            <p:cNvPr id="27" name="그림 26" descr="나이프이(가) 표시된 사진&#10;&#10;자동 생성된 설명">
              <a:extLst>
                <a:ext uri="{FF2B5EF4-FFF2-40B4-BE49-F238E27FC236}">
                  <a16:creationId xmlns:a16="http://schemas.microsoft.com/office/drawing/2014/main" id="{10D8A441-11F6-441F-A22E-B10DDA240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889" b="71556" l="20889" r="87556">
                          <a14:foregroundMark x1="20889" y1="29333" x2="30667" y2="39333"/>
                          <a14:foregroundMark x1="33111" y1="35778" x2="87556" y2="71333"/>
                          <a14:foregroundMark x1="32010" y1="41732" x2="28222" y2="39333"/>
                          <a14:foregroundMark x1="79111" y1="71556" x2="32086" y2="41780"/>
                          <a14:foregroundMark x1="31778" y1="34889" x2="31778" y2="34889"/>
                          <a14:foregroundMark x1="31111" y1="34000" x2="31111" y2="34000"/>
                          <a14:backgroundMark x1="50222" y1="50667" x2="32000" y2="38667"/>
                          <a14:backgroundMark x1="31111" y1="39111" x2="30444" y2="37556"/>
                          <a14:backgroundMark x1="32222" y1="39111" x2="29556" y2="36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5" t="26471" r="9844" b="26471"/>
            <a:stretch/>
          </p:blipFill>
          <p:spPr>
            <a:xfrm>
              <a:off x="9269507" y="4966446"/>
              <a:ext cx="1051858" cy="672352"/>
            </a:xfrm>
            <a:prstGeom prst="rect">
              <a:avLst/>
            </a:prstGeom>
          </p:spPr>
        </p:pic>
        <p:pic>
          <p:nvPicPr>
            <p:cNvPr id="28" name="그림 27" descr="나이프이(가) 표시된 사진&#10;&#10;자동 생성된 설명">
              <a:extLst>
                <a:ext uri="{FF2B5EF4-FFF2-40B4-BE49-F238E27FC236}">
                  <a16:creationId xmlns:a16="http://schemas.microsoft.com/office/drawing/2014/main" id="{5169E73E-F676-4FDA-88A0-6DE03E109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889" b="71556" l="20889" r="87556">
                          <a14:foregroundMark x1="20889" y1="29333" x2="30667" y2="39333"/>
                          <a14:foregroundMark x1="33111" y1="35778" x2="87556" y2="71333"/>
                          <a14:foregroundMark x1="32010" y1="41732" x2="28222" y2="39333"/>
                          <a14:foregroundMark x1="79111" y1="71556" x2="32086" y2="41780"/>
                          <a14:foregroundMark x1="31778" y1="34889" x2="31778" y2="34889"/>
                          <a14:foregroundMark x1="31111" y1="34000" x2="31111" y2="34000"/>
                          <a14:backgroundMark x1="50222" y1="50667" x2="32000" y2="38667"/>
                          <a14:backgroundMark x1="31111" y1="39111" x2="30444" y2="37556"/>
                          <a14:backgroundMark x1="32222" y1="39111" x2="29556" y2="36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5" t="26471" r="9844" b="26471"/>
            <a:stretch/>
          </p:blipFill>
          <p:spPr>
            <a:xfrm>
              <a:off x="9457764" y="4751294"/>
              <a:ext cx="1051858" cy="672352"/>
            </a:xfrm>
            <a:prstGeom prst="rect">
              <a:avLst/>
            </a:prstGeom>
          </p:spPr>
        </p:pic>
      </p:grpSp>
      <p:pic>
        <p:nvPicPr>
          <p:cNvPr id="31" name="그림 30" descr="실내, 좌석, 주방기기이(가) 표시된 사진&#10;&#10;자동 생성된 설명">
            <a:extLst>
              <a:ext uri="{FF2B5EF4-FFF2-40B4-BE49-F238E27FC236}">
                <a16:creationId xmlns:a16="http://schemas.microsoft.com/office/drawing/2014/main" id="{9535A0FF-7110-465C-857F-A02AE541FDA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/>
          <a:stretch/>
        </p:blipFill>
        <p:spPr>
          <a:xfrm>
            <a:off x="7100047" y="5091952"/>
            <a:ext cx="475376" cy="573461"/>
          </a:xfrm>
          <a:prstGeom prst="rect">
            <a:avLst/>
          </a:prstGeom>
        </p:spPr>
      </p:pic>
      <p:pic>
        <p:nvPicPr>
          <p:cNvPr id="32" name="그림 31" descr="실내, 좌석, 주방기기이(가) 표시된 사진&#10;&#10;자동 생성된 설명">
            <a:extLst>
              <a:ext uri="{FF2B5EF4-FFF2-40B4-BE49-F238E27FC236}">
                <a16:creationId xmlns:a16="http://schemas.microsoft.com/office/drawing/2014/main" id="{8BA5ACE4-8646-4F26-8333-149D0159EC1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/>
          <a:stretch/>
        </p:blipFill>
        <p:spPr>
          <a:xfrm>
            <a:off x="7745506" y="5091952"/>
            <a:ext cx="475376" cy="5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21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BA6D8-34B0-420E-9D6F-CF5804D34CD9}"/>
              </a:ext>
            </a:extLst>
          </p:cNvPr>
          <p:cNvSpPr txBox="1"/>
          <p:nvPr/>
        </p:nvSpPr>
        <p:spPr>
          <a:xfrm>
            <a:off x="613897" y="914219"/>
            <a:ext cx="449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Storage Box and Beacon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906B7-BFD6-4270-9588-16126029C90D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Production Descriptions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18B89-324D-4F80-803D-F20F246B682D}"/>
              </a:ext>
            </a:extLst>
          </p:cNvPr>
          <p:cNvSpPr txBox="1"/>
          <p:nvPr/>
        </p:nvSpPr>
        <p:spPr>
          <a:xfrm>
            <a:off x="3379698" y="2236550"/>
            <a:ext cx="295874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andlee" panose="02000000000000000000" pitchFamily="2" charset="0"/>
              </a:rPr>
              <a:t>Feature Description</a:t>
            </a:r>
          </a:p>
          <a:p>
            <a:endParaRPr lang="en-US" altLang="ko-KR" sz="800" b="1" dirty="0">
              <a:latin typeface="Handlee" panose="02000000000000000000" pitchFamily="2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Collecting Information by Sensor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Send Collected data to 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B8170A-BEEE-4A85-B636-43DBB16188A0}"/>
              </a:ext>
            </a:extLst>
          </p:cNvPr>
          <p:cNvSpPr txBox="1"/>
          <p:nvPr/>
        </p:nvSpPr>
        <p:spPr>
          <a:xfrm>
            <a:off x="493059" y="4377466"/>
            <a:ext cx="584538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andlee" panose="02000000000000000000" pitchFamily="2" charset="0"/>
              </a:rPr>
              <a:t>Function Module</a:t>
            </a:r>
          </a:p>
          <a:p>
            <a:pPr algn="ctr"/>
            <a:endParaRPr lang="en-US" sz="2000" b="1" dirty="0">
              <a:latin typeface="Handlee" panose="02000000000000000000" pitchFamily="2" charset="0"/>
            </a:endParaRPr>
          </a:p>
          <a:p>
            <a:pPr algn="ctr"/>
            <a:endParaRPr lang="en-US" sz="2000" b="1" dirty="0">
              <a:latin typeface="Handlee" panose="02000000000000000000" pitchFamily="2" charset="0"/>
            </a:endParaRPr>
          </a:p>
          <a:p>
            <a:pPr algn="ctr"/>
            <a:endParaRPr lang="en-US" sz="20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Air Sensor    Cat or </a:t>
            </a:r>
            <a:r>
              <a:rPr lang="en-US" sz="2000" b="1" dirty="0" err="1">
                <a:latin typeface="Handlee" panose="02000000000000000000" pitchFamily="2" charset="0"/>
              </a:rPr>
              <a:t>Wifi</a:t>
            </a:r>
            <a:r>
              <a:rPr lang="en-US" sz="2000" b="1" dirty="0">
                <a:latin typeface="Handlee" panose="02000000000000000000" pitchFamily="2" charset="0"/>
              </a:rPr>
              <a:t> Module    Arduino Uno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672581-F4B6-47E5-95BC-946B11F5E30A}"/>
              </a:ext>
            </a:extLst>
          </p:cNvPr>
          <p:cNvSpPr txBox="1"/>
          <p:nvPr/>
        </p:nvSpPr>
        <p:spPr>
          <a:xfrm>
            <a:off x="9209366" y="2084150"/>
            <a:ext cx="2276772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andlee" panose="02000000000000000000" pitchFamily="2" charset="0"/>
              </a:rPr>
              <a:t>Feature Description</a:t>
            </a:r>
          </a:p>
          <a:p>
            <a:endParaRPr lang="en-US" altLang="ko-KR" sz="800" b="1" dirty="0">
              <a:latin typeface="Handlee" panose="02000000000000000000" pitchFamily="2" charset="0"/>
            </a:endParaRPr>
          </a:p>
          <a:p>
            <a:r>
              <a:rPr lang="en-US" sz="2000" b="1" dirty="0">
                <a:latin typeface="Handlee" panose="02000000000000000000" pitchFamily="2" charset="0"/>
              </a:rPr>
              <a:t>1. Provides a Location ID for the connected device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049AB9-0A32-48D3-B1C7-A102919F24D3}"/>
              </a:ext>
            </a:extLst>
          </p:cNvPr>
          <p:cNvSpPr txBox="1"/>
          <p:nvPr/>
        </p:nvSpPr>
        <p:spPr>
          <a:xfrm>
            <a:off x="9209366" y="4198172"/>
            <a:ext cx="227677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Function Module</a:t>
            </a: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Bluetooth Module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049417-09E2-45E4-987D-9190567FC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85" b="90013" l="9949" r="89796">
                        <a14:foregroundMark x1="69388" y1="10499" x2="76913" y2="7426"/>
                        <a14:foregroundMark x1="74617" y1="3713" x2="74617" y2="3713"/>
                        <a14:foregroundMark x1="33929" y1="71575" x2="33929" y2="71575"/>
                        <a14:foregroundMark x1="62628" y1="81946" x2="31122" y2="72983"/>
                        <a14:foregroundMark x1="26658" y1="62868" x2="29974" y2="80922"/>
                        <a14:foregroundMark x1="29974" y1="80922" x2="67602" y2="84123"/>
                        <a14:foregroundMark x1="67602" y1="84123" x2="59439" y2="66453"/>
                        <a14:foregroundMark x1="59439" y1="66453" x2="26276" y2="61716"/>
                        <a14:foregroundMark x1="25893" y1="62868" x2="29082" y2="84251"/>
                        <a14:foregroundMark x1="29082" y1="84251" x2="45026" y2="90525"/>
                        <a14:foregroundMark x1="45026" y1="90525" x2="67219" y2="90013"/>
                        <a14:foregroundMark x1="67219" y1="90013" x2="67730" y2="71575"/>
                        <a14:foregroundMark x1="67730" y1="71575" x2="62372" y2="64405"/>
                        <a14:foregroundMark x1="76403" y1="59027" x2="47066" y2="56850"/>
                        <a14:foregroundMark x1="50638" y1="58387" x2="27551" y2="55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0" y="1502154"/>
            <a:ext cx="2883658" cy="28726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0A5BFD-90FB-40E8-A258-B85EE5B3B188}"/>
              </a:ext>
            </a:extLst>
          </p:cNvPr>
          <p:cNvSpPr txBox="1"/>
          <p:nvPr/>
        </p:nvSpPr>
        <p:spPr>
          <a:xfrm>
            <a:off x="7042066" y="5013780"/>
            <a:ext cx="190328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https://www.pinterest.ca/pin/619948704924985831/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0B2C06-4BE3-47EB-9D64-4E9301F123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2821" y1="75000" x2="59231" y2="92079"/>
                        <a14:backgroundMark x1="59231" y1="92079" x2="60000" y2="92327"/>
                        <a14:backgroundMark x1="37436" y1="73515" x2="56410" y2="84406"/>
                        <a14:backgroundMark x1="60256" y1="77723" x2="38974" y2="84158"/>
                        <a14:backgroundMark x1="35128" y1="71535" x2="44872" y2="76980"/>
                        <a14:backgroundMark x1="36410" y1="71535" x2="40256" y2="74010"/>
                        <a14:backgroundMark x1="39744" y1="72277" x2="43077" y2="74752"/>
                        <a14:backgroundMark x1="48462" y1="77228" x2="60769" y2="777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6" t="28353" r="34267" b="21258"/>
          <a:stretch/>
        </p:blipFill>
        <p:spPr>
          <a:xfrm>
            <a:off x="7060704" y="2286495"/>
            <a:ext cx="1692874" cy="24907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93B435-3F59-49B1-B669-3E62915A75F5}"/>
              </a:ext>
            </a:extLst>
          </p:cNvPr>
          <p:cNvCxnSpPr>
            <a:cxnSpLocks/>
          </p:cNvCxnSpPr>
          <p:nvPr/>
        </p:nvCxnSpPr>
        <p:spPr>
          <a:xfrm>
            <a:off x="6668785" y="1582072"/>
            <a:ext cx="0" cy="4805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8240AD2-DE57-4EFB-B5F2-8000B0F78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55" y="4594411"/>
            <a:ext cx="1093693" cy="8202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B87284-C596-48DF-947E-D1F76071ED01}"/>
              </a:ext>
            </a:extLst>
          </p:cNvPr>
          <p:cNvSpPr txBox="1"/>
          <p:nvPr/>
        </p:nvSpPr>
        <p:spPr>
          <a:xfrm>
            <a:off x="9296400" y="5974086"/>
            <a:ext cx="209774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/>
              <a:t>https://www.devicemart.co.kr/goods/view?no=1341527</a:t>
            </a:r>
            <a:endParaRPr lang="ko-KR" altLang="en-US" sz="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DD4C6B0-F304-4B67-A41E-8D978E6663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5" t="12892" r="9392" b="13443"/>
          <a:stretch/>
        </p:blipFill>
        <p:spPr>
          <a:xfrm>
            <a:off x="887506" y="4867835"/>
            <a:ext cx="1272988" cy="8964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653CC9E-4F80-4344-A4A1-C2EECC8C632B}"/>
              </a:ext>
            </a:extLst>
          </p:cNvPr>
          <p:cNvSpPr txBox="1"/>
          <p:nvPr/>
        </p:nvSpPr>
        <p:spPr>
          <a:xfrm>
            <a:off x="2303930" y="6234062"/>
            <a:ext cx="201705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https://www.devicemart.co.kr/goods/view?no=12843449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FFF39C-9BD3-4FC3-9459-7AEC89B5A51E}"/>
              </a:ext>
            </a:extLst>
          </p:cNvPr>
          <p:cNvSpPr txBox="1"/>
          <p:nvPr/>
        </p:nvSpPr>
        <p:spPr>
          <a:xfrm>
            <a:off x="412377" y="6234061"/>
            <a:ext cx="202602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https://www.devicemart.co.kr/goods/view?no=1327402</a:t>
            </a:r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A20CA2F7-161F-443B-AEC9-2DDBFBA32F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951" b="91469" l="9738" r="89888">
                        <a14:foregroundMark x1="13483" y1="90679" x2="23970" y2="91627"/>
                        <a14:foregroundMark x1="23970" y1="91627" x2="27715" y2="91153"/>
                        <a14:foregroundMark x1="89888" y1="6951" x2="87453" y2="7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57" t="76578" r="35053" b="1933"/>
          <a:stretch/>
        </p:blipFill>
        <p:spPr>
          <a:xfrm>
            <a:off x="2563907" y="4993341"/>
            <a:ext cx="1614842" cy="72306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A0BCD8C-9B3E-44DC-85E6-73543848BEE5}"/>
              </a:ext>
            </a:extLst>
          </p:cNvPr>
          <p:cNvSpPr txBox="1"/>
          <p:nvPr/>
        </p:nvSpPr>
        <p:spPr>
          <a:xfrm>
            <a:off x="4392706" y="6234063"/>
            <a:ext cx="1927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https://www.devicemart.co.kr/goods/view?no=34404</a:t>
            </a:r>
          </a:p>
        </p:txBody>
      </p:sp>
      <p:pic>
        <p:nvPicPr>
          <p:cNvPr id="40" name="그림 39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7CA25400-E7E6-4397-8C6A-487F19F8531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7" t="12458" r="837" b="13176"/>
          <a:stretch/>
        </p:blipFill>
        <p:spPr>
          <a:xfrm>
            <a:off x="4616264" y="4875139"/>
            <a:ext cx="1130113" cy="84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69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346D5-3004-4DAF-831E-FB70D2648350}"/>
              </a:ext>
            </a:extLst>
          </p:cNvPr>
          <p:cNvSpPr txBox="1"/>
          <p:nvPr/>
        </p:nvSpPr>
        <p:spPr>
          <a:xfrm>
            <a:off x="613897" y="914219"/>
            <a:ext cx="2098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Web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38249-1B69-4442-B8E7-B859CE3FFF1D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Production Descriptions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87C6D-A86F-4B79-AF3B-D7BC87466DE3}"/>
              </a:ext>
            </a:extLst>
          </p:cNvPr>
          <p:cNvSpPr txBox="1"/>
          <p:nvPr/>
        </p:nvSpPr>
        <p:spPr>
          <a:xfrm>
            <a:off x="4367382" y="2203720"/>
            <a:ext cx="3833643" cy="1261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Development Tools</a:t>
            </a: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Apache TOMCAT 9.0.45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MariaDB 10.5.9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3B12A-C0C2-4964-B9D2-FC07B374098D}"/>
              </a:ext>
            </a:extLst>
          </p:cNvPr>
          <p:cNvSpPr txBox="1"/>
          <p:nvPr/>
        </p:nvSpPr>
        <p:spPr>
          <a:xfrm>
            <a:off x="4367382" y="3961164"/>
            <a:ext cx="6730924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andlee" panose="02000000000000000000" pitchFamily="2" charset="0"/>
              </a:rPr>
              <a:t>Feature Description</a:t>
            </a:r>
          </a:p>
          <a:p>
            <a:endParaRPr lang="en-US" sz="800" b="1" dirty="0">
              <a:latin typeface="Handlee" panose="02000000000000000000" pitchFamily="2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Update Location data with Beacon ID when Flashlight or Mobile Phone send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Provide Images and Location data required by Web Pages and Application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892FD-7BE0-4CE1-906C-80FBE8D7E269}"/>
              </a:ext>
            </a:extLst>
          </p:cNvPr>
          <p:cNvSpPr txBox="1"/>
          <p:nvPr/>
        </p:nvSpPr>
        <p:spPr>
          <a:xfrm>
            <a:off x="1440055" y="5133265"/>
            <a:ext cx="189301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https://www.pinterest.ca/pin/386676317989799109/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200F8C-5CE8-4F24-AEA9-8928CCF4B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1724" y1="44560" x2="18966" y2="79275"/>
                        <a14:backgroundMark x1="20345" y1="64508" x2="22586" y2="75389"/>
                        <a14:backgroundMark x1="84483" y1="40155" x2="91552" y2="72021"/>
                        <a14:backgroundMark x1="78793" y1="69430" x2="78793" y2="69430"/>
                        <a14:backgroundMark x1="79655" y1="62176" x2="79655" y2="62176"/>
                        <a14:backgroundMark x1="79655" y1="55440" x2="79655" y2="55440"/>
                        <a14:backgroundMark x1="80517" y1="60363" x2="78966" y2="61140"/>
                        <a14:backgroundMark x1="70172" y1="69430" x2="71724" y2="72539"/>
                        <a14:backgroundMark x1="79483" y1="76166" x2="76552" y2="75389"/>
                        <a14:backgroundMark x1="73448" y1="78238" x2="72931" y2="78497"/>
                        <a14:backgroundMark x1="72931" y1="76943" x2="71379" y2="77461"/>
                        <a14:backgroundMark x1="28103" y1="76684" x2="30172" y2="77461"/>
                        <a14:backgroundMark x1="32241" y1="78238" x2="38103" y2="78238"/>
                        <a14:backgroundMark x1="41552" y1="77979" x2="45690" y2="78238"/>
                        <a14:backgroundMark x1="48793" y1="78238" x2="54655" y2="78497"/>
                        <a14:backgroundMark x1="56897" y1="78238" x2="63103" y2="78238"/>
                        <a14:backgroundMark x1="65172" y1="81088" x2="63966" y2="81088"/>
                        <a14:backgroundMark x1="67241" y1="81088" x2="68966" y2="81347"/>
                        <a14:backgroundMark x1="70517" y1="81347" x2="70517" y2="81347"/>
                        <a14:backgroundMark x1="72414" y1="81088" x2="72414" y2="81088"/>
                        <a14:backgroundMark x1="54483" y1="81347" x2="54483" y2="81347"/>
                        <a14:backgroundMark x1="51034" y1="81088" x2="51034" y2="81088"/>
                        <a14:backgroundMark x1="47241" y1="81347" x2="47241" y2="81347"/>
                        <a14:backgroundMark x1="42586" y1="81347" x2="42586" y2="81347"/>
                        <a14:backgroundMark x1="35690" y1="81347" x2="35690" y2="81347"/>
                        <a14:backgroundMark x1="30517" y1="81347" x2="30517" y2="81347"/>
                        <a14:backgroundMark x1="58793" y1="81088" x2="58793" y2="81088"/>
                        <a14:backgroundMark x1="55345" y1="84715" x2="55345" y2="84715"/>
                        <a14:backgroundMark x1="55000" y1="86010" x2="48966" y2="86010"/>
                        <a14:backgroundMark x1="75690" y1="68394" x2="82241" y2="67358"/>
                        <a14:backgroundMark x1="32241" y1="81088" x2="32241" y2="81088"/>
                        <a14:backgroundMark x1="18448" y1="56218" x2="25862" y2="67358"/>
                        <a14:backgroundMark x1="44310" y1="80829" x2="44310" y2="80829"/>
                        <a14:backgroundMark x1="28966" y1="73316" x2="28966" y2="73316"/>
                        <a14:backgroundMark x1="24138" y1="73057" x2="30345" y2="82642"/>
                        <a14:backgroundMark x1="26724" y1="71762" x2="27586" y2="81865"/>
                        <a14:backgroundMark x1="29138" y1="72798" x2="27414" y2="77979"/>
                        <a14:backgroundMark x1="29483" y1="72539" x2="29483" y2="72539"/>
                        <a14:backgroundMark x1="73621" y1="82642" x2="81552" y2="66580"/>
                        <a14:backgroundMark x1="80862" y1="57772" x2="83448" y2="51813"/>
                        <a14:backgroundMark x1="76897" y1="57254" x2="76897" y2="56736"/>
                        <a14:backgroundMark x1="76897" y1="58549" x2="76552" y2="55959"/>
                        <a14:backgroundMark x1="76207" y1="58808" x2="76034" y2="56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07" t="11574" r="15736" b="21802"/>
          <a:stretch/>
        </p:blipFill>
        <p:spPr>
          <a:xfrm>
            <a:off x="682395" y="2721090"/>
            <a:ext cx="3408335" cy="2240348"/>
          </a:xfrm>
          <a:prstGeom prst="rect">
            <a:avLst/>
          </a:prstGeom>
        </p:spPr>
      </p:pic>
      <p:pic>
        <p:nvPicPr>
          <p:cNvPr id="11" name="Picture 7" descr="product logo">
            <a:extLst>
              <a:ext uri="{FF2B5EF4-FFF2-40B4-BE49-F238E27FC236}">
                <a16:creationId xmlns:a16="http://schemas.microsoft.com/office/drawing/2014/main" id="{8BED7676-C92D-47D2-AFD5-EE809688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23" y="2050383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53188B-FA1E-4BA3-AB02-2375641A48BC}"/>
              </a:ext>
            </a:extLst>
          </p:cNvPr>
          <p:cNvSpPr txBox="1"/>
          <p:nvPr/>
        </p:nvSpPr>
        <p:spPr>
          <a:xfrm>
            <a:off x="8477677" y="3270144"/>
            <a:ext cx="13016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https://hub.docker.com/_/tomcat</a:t>
            </a:r>
            <a:endParaRPr lang="ko-KR" altLang="en-US" sz="600" dirty="0"/>
          </a:p>
        </p:txBody>
      </p:sp>
      <p:pic>
        <p:nvPicPr>
          <p:cNvPr id="20" name="Picture 9" descr="https://meterpreter.org/wp-content/uploads/2017/09/mariadb.png">
            <a:extLst>
              <a:ext uri="{FF2B5EF4-FFF2-40B4-BE49-F238E27FC236}">
                <a16:creationId xmlns:a16="http://schemas.microsoft.com/office/drawing/2014/main" id="{DB3D0FFF-22B7-4273-95DB-D8B95ECD4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504" y="2136713"/>
            <a:ext cx="970339" cy="9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C7911D-5B02-4CA2-83B2-99BC0E9BE711}"/>
              </a:ext>
            </a:extLst>
          </p:cNvPr>
          <p:cNvSpPr txBox="1"/>
          <p:nvPr/>
        </p:nvSpPr>
        <p:spPr>
          <a:xfrm>
            <a:off x="9829592" y="3309800"/>
            <a:ext cx="20411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https://meterpreter.org/mariadb-mysql-branch-version/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43514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346D5-3004-4DAF-831E-FB70D2648350}"/>
              </a:ext>
            </a:extLst>
          </p:cNvPr>
          <p:cNvSpPr txBox="1"/>
          <p:nvPr/>
        </p:nvSpPr>
        <p:spPr>
          <a:xfrm>
            <a:off x="613897" y="914219"/>
            <a:ext cx="268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Web 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38249-1B69-4442-B8E7-B859CE3FFF1D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Production Descriptions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87C6D-A86F-4B79-AF3B-D7BC87466DE3}"/>
              </a:ext>
            </a:extLst>
          </p:cNvPr>
          <p:cNvSpPr txBox="1"/>
          <p:nvPr/>
        </p:nvSpPr>
        <p:spPr>
          <a:xfrm>
            <a:off x="4143170" y="2269922"/>
            <a:ext cx="531515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Development Tools</a:t>
            </a: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r>
              <a:rPr lang="en-US" sz="2000" b="1" dirty="0">
                <a:latin typeface="Handlee" panose="02000000000000000000" pitchFamily="2" charset="0"/>
              </a:rPr>
              <a:t>Visual Studio CODE (HTML5, CSS3, JavaScript)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3B12A-C0C2-4964-B9D2-FC07B374098D}"/>
              </a:ext>
            </a:extLst>
          </p:cNvPr>
          <p:cNvSpPr txBox="1"/>
          <p:nvPr/>
        </p:nvSpPr>
        <p:spPr>
          <a:xfrm>
            <a:off x="4367381" y="4018305"/>
            <a:ext cx="7026759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Feature Description</a:t>
            </a: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Handlee" panose="02000000000000000000" pitchFamily="2" charset="0"/>
              </a:rPr>
              <a:t>Display the</a:t>
            </a:r>
            <a:r>
              <a:rPr lang="ko-KR" altLang="en-US" sz="2000" b="1" dirty="0">
                <a:latin typeface="Handlee" panose="02000000000000000000" pitchFamily="2" charset="0"/>
              </a:rPr>
              <a:t> </a:t>
            </a:r>
            <a:r>
              <a:rPr lang="en-US" altLang="ko-KR" sz="2000" b="1" dirty="0">
                <a:latin typeface="Handlee" panose="02000000000000000000" pitchFamily="2" charset="0"/>
              </a:rPr>
              <a:t>Location of Evacuees in the Building By Pin-point on the Building Section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altLang="ko-KR" sz="2000" b="1" dirty="0">
                <a:latin typeface="Handlee" panose="02000000000000000000" pitchFamily="2" charset="0"/>
              </a:rPr>
              <a:t>Display Sensor data stored on the Server</a:t>
            </a:r>
            <a:endParaRPr lang="en-US" sz="2000" b="1" dirty="0">
              <a:latin typeface="Handlee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871C9-568C-4AAD-8B25-CEB7C4CCB058}"/>
              </a:ext>
            </a:extLst>
          </p:cNvPr>
          <p:cNvSpPr txBox="1"/>
          <p:nvPr/>
        </p:nvSpPr>
        <p:spPr>
          <a:xfrm>
            <a:off x="6892452" y="3151329"/>
            <a:ext cx="186112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https://www.pinterest.ca/pin/43347215146856983/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8DF02-C075-4234-A289-366EBCA49159}"/>
              </a:ext>
            </a:extLst>
          </p:cNvPr>
          <p:cNvSpPr txBox="1"/>
          <p:nvPr/>
        </p:nvSpPr>
        <p:spPr>
          <a:xfrm>
            <a:off x="5031326" y="3151329"/>
            <a:ext cx="186112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https://www.pinterest.ca/pin/840765824185353914/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6BEFF-3B0E-46CE-A8C3-1D04ACEF0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2" b="61042"/>
          <a:stretch/>
        </p:blipFill>
        <p:spPr>
          <a:xfrm>
            <a:off x="10750411" y="1818106"/>
            <a:ext cx="787678" cy="8905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9CD31D-A4B6-49C6-B8BA-220F6E858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1" b="69372"/>
          <a:stretch/>
        </p:blipFill>
        <p:spPr>
          <a:xfrm>
            <a:off x="9878033" y="2788446"/>
            <a:ext cx="801695" cy="72576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A49FA5EE-698C-46DB-917D-9235DAF8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857" r="93095">
                        <a14:foregroundMark x1="9524" y1="38043" x2="8095" y2="71087"/>
                        <a14:foregroundMark x1="93095" y1="21957" x2="88333" y2="79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033" y="1841379"/>
            <a:ext cx="770647" cy="8440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4F50C9-A58A-4FED-A7AC-936688F5E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5" r="34679" b="61042"/>
          <a:stretch/>
        </p:blipFill>
        <p:spPr>
          <a:xfrm>
            <a:off x="10765698" y="2725433"/>
            <a:ext cx="772391" cy="8905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1307DD-F2E3-4032-8B0C-F8C404B6C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60" y="2263400"/>
            <a:ext cx="2886754" cy="32932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8D7037-BC2E-4452-9E3D-B74EDAC85843}"/>
              </a:ext>
            </a:extLst>
          </p:cNvPr>
          <p:cNvSpPr txBox="1"/>
          <p:nvPr/>
        </p:nvSpPr>
        <p:spPr>
          <a:xfrm>
            <a:off x="1179876" y="5622808"/>
            <a:ext cx="198466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https://www.pinterest.co.kr/pin/720083427905471099/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99922-A14D-4979-8219-8CA9B78FD010}"/>
              </a:ext>
            </a:extLst>
          </p:cNvPr>
          <p:cNvSpPr txBox="1"/>
          <p:nvPr/>
        </p:nvSpPr>
        <p:spPr>
          <a:xfrm>
            <a:off x="833839" y="5807474"/>
            <a:ext cx="278802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https://www.chosun.ac.kr/user/indexSub.do?codyMenuSeq=257158&amp;siteId=dorm</a:t>
            </a:r>
          </a:p>
        </p:txBody>
      </p:sp>
    </p:spTree>
    <p:extLst>
      <p:ext uri="{BB962C8B-B14F-4D97-AF65-F5344CB8AC3E}">
        <p14:creationId xmlns:p14="http://schemas.microsoft.com/office/powerpoint/2010/main" val="286660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7467E-041D-488A-9026-B6A6F2AA2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92" y="2168648"/>
            <a:ext cx="1928450" cy="37751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ADF4A7-A7DC-4486-88AB-535443A43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3" y="2168648"/>
            <a:ext cx="1908163" cy="37751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9510A-D804-47B4-8AF8-ED1CE6F2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25" y="2168648"/>
            <a:ext cx="1921387" cy="3775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D0D4B2-8978-4F48-BE91-607ACEAAD5C6}"/>
              </a:ext>
            </a:extLst>
          </p:cNvPr>
          <p:cNvSpPr txBox="1"/>
          <p:nvPr/>
        </p:nvSpPr>
        <p:spPr>
          <a:xfrm>
            <a:off x="613897" y="914219"/>
            <a:ext cx="230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Application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460CB-1A5C-47E9-A377-6C18C9D6B43A}"/>
              </a:ext>
            </a:extLst>
          </p:cNvPr>
          <p:cNvSpPr txBox="1"/>
          <p:nvPr/>
        </p:nvSpPr>
        <p:spPr>
          <a:xfrm>
            <a:off x="535213" y="5943780"/>
            <a:ext cx="1929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andlee" panose="02000000000000000000" pitchFamily="2" charset="0"/>
              </a:rPr>
              <a:t>&lt; 1 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4D793-20A8-43B6-91F9-AFA46513EEBD}"/>
              </a:ext>
            </a:extLst>
          </p:cNvPr>
          <p:cNvSpPr txBox="1"/>
          <p:nvPr/>
        </p:nvSpPr>
        <p:spPr>
          <a:xfrm>
            <a:off x="2549389" y="5943780"/>
            <a:ext cx="2201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andlee" panose="02000000000000000000" pitchFamily="2" charset="0"/>
              </a:rPr>
              <a:t>&lt; 2 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44741-9E8F-4A7F-8901-4DE0ADC6FA22}"/>
              </a:ext>
            </a:extLst>
          </p:cNvPr>
          <p:cNvSpPr txBox="1"/>
          <p:nvPr/>
        </p:nvSpPr>
        <p:spPr>
          <a:xfrm>
            <a:off x="4778963" y="5943780"/>
            <a:ext cx="1928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andlee" panose="02000000000000000000" pitchFamily="2" charset="0"/>
              </a:rPr>
              <a:t>&lt; 3 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C9A96-C606-40EA-815B-55705356CE9D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Production Descriptions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362E-EDA7-43A4-AE65-3E6AEED4C0AA}"/>
              </a:ext>
            </a:extLst>
          </p:cNvPr>
          <p:cNvSpPr txBox="1"/>
          <p:nvPr/>
        </p:nvSpPr>
        <p:spPr>
          <a:xfrm>
            <a:off x="6911862" y="2506376"/>
            <a:ext cx="304445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Development Tools : Android Studio</a:t>
            </a:r>
            <a:endParaRPr lang="en-US" sz="2000" b="1" dirty="0">
              <a:latin typeface="Handle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880A1-C8D0-48E7-B963-813564215F06}"/>
              </a:ext>
            </a:extLst>
          </p:cNvPr>
          <p:cNvSpPr txBox="1"/>
          <p:nvPr/>
        </p:nvSpPr>
        <p:spPr>
          <a:xfrm>
            <a:off x="6736453" y="3622637"/>
            <a:ext cx="5067805" cy="208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andlee" panose="02000000000000000000" pitchFamily="2" charset="0"/>
              </a:rPr>
              <a:t>Feature Description</a:t>
            </a:r>
          </a:p>
          <a:p>
            <a:endParaRPr lang="en-US" altLang="ko-KR" sz="700" b="1" dirty="0">
              <a:latin typeface="Handlee" panose="02000000000000000000" pitchFamily="2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b="1" dirty="0">
                <a:latin typeface="Handlee" panose="02000000000000000000" pitchFamily="2" charset="0"/>
              </a:rPr>
              <a:t>Escape route : Show Escape route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b="1" dirty="0">
                <a:latin typeface="Handlee" panose="02000000000000000000" pitchFamily="2" charset="0"/>
              </a:rPr>
              <a:t>Evacuation tips : Provides emergency evacuation information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b="1" dirty="0">
                <a:latin typeface="Handlee" panose="02000000000000000000" pitchFamily="2" charset="0"/>
              </a:rPr>
              <a:t>Sensors : Show information collected by Sensor</a:t>
            </a:r>
          </a:p>
          <a:p>
            <a:pPr marL="457200" indent="-457200">
              <a:buAutoNum type="arabicPeriod"/>
            </a:pPr>
            <a:endParaRPr lang="en-US" b="1" dirty="0">
              <a:latin typeface="Handlee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4C9FC-4A14-4B36-A54F-CCA88468A95E}"/>
              </a:ext>
            </a:extLst>
          </p:cNvPr>
          <p:cNvSpPr txBox="1"/>
          <p:nvPr/>
        </p:nvSpPr>
        <p:spPr>
          <a:xfrm>
            <a:off x="6826268" y="6051324"/>
            <a:ext cx="1607824" cy="185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https://www.pngwing.com/ko/free-png-brszr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9A07D-95F6-456B-AB8C-A71E635AA1E0}"/>
              </a:ext>
            </a:extLst>
          </p:cNvPr>
          <p:cNvSpPr txBox="1"/>
          <p:nvPr/>
        </p:nvSpPr>
        <p:spPr>
          <a:xfrm>
            <a:off x="6874346" y="6205926"/>
            <a:ext cx="151166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https://www.pngegg.com/ko/png-kirig/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FB9788-2C5A-4F7B-A1B7-80B228D07282}"/>
              </a:ext>
            </a:extLst>
          </p:cNvPr>
          <p:cNvSpPr txBox="1"/>
          <p:nvPr/>
        </p:nvSpPr>
        <p:spPr>
          <a:xfrm>
            <a:off x="8410875" y="6021260"/>
            <a:ext cx="1718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https://pixabay.com/ko/vectors/%EC%A7%80%EC%A7%84-%EC%9E%AC%ED%95%B4-%EC%B6%95%EC%86%8C-%EC%A7%91-5657776/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63FE4A-5EAE-4999-8481-395B1D176D09}"/>
              </a:ext>
            </a:extLst>
          </p:cNvPr>
          <p:cNvSpPr txBox="1"/>
          <p:nvPr/>
        </p:nvSpPr>
        <p:spPr>
          <a:xfrm>
            <a:off x="6826268" y="5832815"/>
            <a:ext cx="1683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https://kr.seaicons.com/%EC%82%B0%EC%86%8C-%EC%95%84%EC%9D%B4%EC%BD%98-2/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3187B4-4E2C-476F-AB02-8877A90E14F4}"/>
              </a:ext>
            </a:extLst>
          </p:cNvPr>
          <p:cNvSpPr txBox="1"/>
          <p:nvPr/>
        </p:nvSpPr>
        <p:spPr>
          <a:xfrm>
            <a:off x="10171843" y="6014026"/>
            <a:ext cx="1580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https://iconicons.com/ko/%EC%95%84%EC%9D%B4%EC%BD%98/%ED%83%84%EC%86%8C-%EB%B3%B5%EC%82%AC-cloner/30254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72497-4976-4FA6-A1B0-8746A2CD1EF3}"/>
              </a:ext>
            </a:extLst>
          </p:cNvPr>
          <p:cNvSpPr txBox="1"/>
          <p:nvPr/>
        </p:nvSpPr>
        <p:spPr>
          <a:xfrm>
            <a:off x="8378777" y="5849737"/>
            <a:ext cx="185244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https://www.pinterest.ca/pin/466896686374947261/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5755C3-6E89-4414-9C9D-90D2CC413C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0" t="26439" r="5056" b="30495"/>
          <a:stretch/>
        </p:blipFill>
        <p:spPr>
          <a:xfrm>
            <a:off x="10129838" y="2566096"/>
            <a:ext cx="1527492" cy="5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9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BC4338-0546-47DF-896B-4C862F0FC76F}"/>
              </a:ext>
            </a:extLst>
          </p:cNvPr>
          <p:cNvSpPr txBox="1"/>
          <p:nvPr/>
        </p:nvSpPr>
        <p:spPr>
          <a:xfrm>
            <a:off x="2736350" y="2895954"/>
            <a:ext cx="6719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80000"/>
            </a:pP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Thank you for Listening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F3731-E5D0-4166-A6FF-B4C16A8F7CB5}"/>
              </a:ext>
            </a:extLst>
          </p:cNvPr>
          <p:cNvSpPr txBox="1"/>
          <p:nvPr/>
        </p:nvSpPr>
        <p:spPr>
          <a:xfrm>
            <a:off x="3986373" y="3830904"/>
            <a:ext cx="421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80000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Please ask any Question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85074-D618-4DE6-B133-CD227AF097B0}"/>
              </a:ext>
            </a:extLst>
          </p:cNvPr>
          <p:cNvSpPr txBox="1"/>
          <p:nvPr/>
        </p:nvSpPr>
        <p:spPr>
          <a:xfrm>
            <a:off x="3777900" y="58056"/>
            <a:ext cx="463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422266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82F84EF-A793-4D5F-A4C1-661B213118F3}"/>
              </a:ext>
            </a:extLst>
          </p:cNvPr>
          <p:cNvSpPr txBox="1"/>
          <p:nvPr/>
        </p:nvSpPr>
        <p:spPr>
          <a:xfrm>
            <a:off x="4014643" y="58056"/>
            <a:ext cx="4162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Table of 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5E091-6CF7-4E1F-A3B7-137AC0CAA5FC}"/>
              </a:ext>
            </a:extLst>
          </p:cNvPr>
          <p:cNvSpPr txBox="1"/>
          <p:nvPr/>
        </p:nvSpPr>
        <p:spPr>
          <a:xfrm>
            <a:off x="3569631" y="1236092"/>
            <a:ext cx="5052737" cy="436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en-US" sz="3600" b="1" dirty="0">
                <a:latin typeface="Handlee" panose="02000000000000000000" pitchFamily="2" charset="0"/>
              </a:rPr>
              <a:t>Story</a:t>
            </a:r>
          </a:p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en-US" sz="3600" b="1" dirty="0">
                <a:latin typeface="Handlee" panose="02000000000000000000" pitchFamily="2" charset="0"/>
              </a:rPr>
              <a:t>Idea Plan</a:t>
            </a:r>
          </a:p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en-US" sz="3600" b="1" dirty="0">
                <a:latin typeface="Handlee" panose="02000000000000000000" pitchFamily="2" charset="0"/>
              </a:rPr>
              <a:t>Product </a:t>
            </a:r>
            <a:r>
              <a:rPr lang="en-US" sz="3600" b="1" dirty="0" err="1">
                <a:latin typeface="Handlee" panose="02000000000000000000" pitchFamily="2" charset="0"/>
              </a:rPr>
              <a:t>Discription</a:t>
            </a:r>
            <a:endParaRPr lang="en-US" sz="3600" b="1" dirty="0">
              <a:latin typeface="Handlee" panose="02000000000000000000" pitchFamily="2" charset="0"/>
            </a:endParaRPr>
          </a:p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en-US" sz="3600" b="1" dirty="0">
                <a:latin typeface="Handlee" panose="02000000000000000000" pitchFamily="2" charset="0"/>
              </a:rPr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05385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5029963" y="2921168"/>
            <a:ext cx="2132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18361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486EC4-E405-489B-9E3E-A8084669A51F}"/>
              </a:ext>
            </a:extLst>
          </p:cNvPr>
          <p:cNvSpPr txBox="1"/>
          <p:nvPr/>
        </p:nvSpPr>
        <p:spPr>
          <a:xfrm>
            <a:off x="613897" y="914219"/>
            <a:ext cx="268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selection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5390944" y="0"/>
            <a:ext cx="1410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Story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73EF161-4F55-4B87-9A8C-DC588F41F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1" y="1834386"/>
            <a:ext cx="4880667" cy="3878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9FE53-A0E5-43A0-B830-B411D8DA6507}"/>
              </a:ext>
            </a:extLst>
          </p:cNvPr>
          <p:cNvSpPr txBox="1"/>
          <p:nvPr/>
        </p:nvSpPr>
        <p:spPr>
          <a:xfrm>
            <a:off x="1322814" y="5713062"/>
            <a:ext cx="37433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/>
              <a:t>https://www.dreamstime.com/stock-illustration-busy-lazy-motivated-unmotivated-image67702743#res26615551</a:t>
            </a:r>
            <a:endParaRPr lang="ko-KR" altLang="en-US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5684D-C611-4C10-9FCC-AFC17B4D7C21}"/>
              </a:ext>
            </a:extLst>
          </p:cNvPr>
          <p:cNvSpPr txBox="1"/>
          <p:nvPr/>
        </p:nvSpPr>
        <p:spPr>
          <a:xfrm>
            <a:off x="1600200" y="2296901"/>
            <a:ext cx="339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andlee" panose="02000000000000000000" pitchFamily="2" charset="0"/>
              </a:rPr>
              <a:t>What is Inconvenience and Danger in our Life?</a:t>
            </a:r>
            <a:endParaRPr lang="ko-KR" altLang="en-US" sz="2400" dirty="0">
              <a:latin typeface="Handle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57745-EE0C-48E9-8CA2-3CCA592325A7}"/>
              </a:ext>
            </a:extLst>
          </p:cNvPr>
          <p:cNvSpPr txBox="1"/>
          <p:nvPr/>
        </p:nvSpPr>
        <p:spPr>
          <a:xfrm>
            <a:off x="5697242" y="3173559"/>
            <a:ext cx="124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Handlee" panose="02000000000000000000" pitchFamily="2" charset="0"/>
              </a:rPr>
              <a:t>=&gt;</a:t>
            </a:r>
            <a:endParaRPr lang="ko-KR" altLang="en-US" sz="7200" b="1" dirty="0">
              <a:latin typeface="Handle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9D4C7-7E4F-451D-A8AF-E04CA45DECC9}"/>
              </a:ext>
            </a:extLst>
          </p:cNvPr>
          <p:cNvSpPr txBox="1"/>
          <p:nvPr/>
        </p:nvSpPr>
        <p:spPr>
          <a:xfrm>
            <a:off x="6940650" y="1603553"/>
            <a:ext cx="384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andlee" panose="02000000000000000000" pitchFamily="2" charset="0"/>
              </a:rPr>
              <a:t>Emergency Vehicle Safe Path</a:t>
            </a:r>
            <a:endParaRPr lang="ko-KR" altLang="en-US" sz="2400" dirty="0">
              <a:latin typeface="Handle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CFCB7-51C7-442F-8F3F-54EFE9D2D0CD}"/>
              </a:ext>
            </a:extLst>
          </p:cNvPr>
          <p:cNvSpPr txBox="1"/>
          <p:nvPr/>
        </p:nvSpPr>
        <p:spPr>
          <a:xfrm>
            <a:off x="6940650" y="2782669"/>
            <a:ext cx="262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andlee" panose="02000000000000000000" pitchFamily="2" charset="0"/>
              </a:rPr>
              <a:t>Driving Front Sight</a:t>
            </a:r>
            <a:endParaRPr lang="ko-KR" altLang="en-US" sz="2400" dirty="0">
              <a:latin typeface="Handlee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61ECC-E0A9-4502-B612-0F4F7885A24A}"/>
              </a:ext>
            </a:extLst>
          </p:cNvPr>
          <p:cNvSpPr txBox="1"/>
          <p:nvPr/>
        </p:nvSpPr>
        <p:spPr>
          <a:xfrm>
            <a:off x="6940650" y="3958389"/>
            <a:ext cx="2620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andlee" panose="02000000000000000000" pitchFamily="2" charset="0"/>
              </a:rPr>
              <a:t>Stop Drunk Driving</a:t>
            </a:r>
            <a:endParaRPr lang="ko-KR" altLang="en-US" sz="2400" dirty="0">
              <a:latin typeface="Handlee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2711E7-A5AB-4E04-A4AA-F13133F3F96D}"/>
              </a:ext>
            </a:extLst>
          </p:cNvPr>
          <p:cNvSpPr txBox="1"/>
          <p:nvPr/>
        </p:nvSpPr>
        <p:spPr>
          <a:xfrm>
            <a:off x="6940650" y="5134109"/>
            <a:ext cx="2857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andlee" panose="02000000000000000000" pitchFamily="2" charset="0"/>
              </a:rPr>
              <a:t>Emergency Flashlight</a:t>
            </a:r>
            <a:endParaRPr lang="ko-KR" altLang="en-US" sz="2400" dirty="0">
              <a:latin typeface="Handle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705C54-B731-4CAC-8B39-006E6D54568E}"/>
              </a:ext>
            </a:extLst>
          </p:cNvPr>
          <p:cNvSpPr txBox="1"/>
          <p:nvPr/>
        </p:nvSpPr>
        <p:spPr>
          <a:xfrm>
            <a:off x="6619019" y="5988857"/>
            <a:ext cx="194866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https://www.pinterest.co.kr/pin/816699713677702829/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F659F3-61CC-4636-84C9-60CF93E03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002" y="1505483"/>
            <a:ext cx="1012005" cy="6578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D1680-1DA6-4BDE-B0C1-7A5FA9C77D08}"/>
              </a:ext>
            </a:extLst>
          </p:cNvPr>
          <p:cNvSpPr txBox="1"/>
          <p:nvPr/>
        </p:nvSpPr>
        <p:spPr>
          <a:xfrm>
            <a:off x="6619019" y="6219690"/>
            <a:ext cx="194866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https://www.pinterest.co.kr/pin/65654107058173331/</a:t>
            </a:r>
          </a:p>
        </p:txBody>
      </p:sp>
      <p:pic>
        <p:nvPicPr>
          <p:cNvPr id="21" name="그림 20" descr="텍스트, 실내, 검은색이(가) 표시된 사진&#10;&#10;자동 생성된 설명">
            <a:extLst>
              <a:ext uri="{FF2B5EF4-FFF2-40B4-BE49-F238E27FC236}">
                <a16:creationId xmlns:a16="http://schemas.microsoft.com/office/drawing/2014/main" id="{59DDF0CE-5909-4651-A2CB-1F209062A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634" y="2762469"/>
            <a:ext cx="1239664" cy="5020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FBC80A-9F4B-4CC9-89BA-29F693BBF36B}"/>
              </a:ext>
            </a:extLst>
          </p:cNvPr>
          <p:cNvSpPr txBox="1"/>
          <p:nvPr/>
        </p:nvSpPr>
        <p:spPr>
          <a:xfrm>
            <a:off x="8943871" y="5942691"/>
            <a:ext cx="2854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freepik.com/premium-vector/drunk-driving-vector-alcoholic-driver-car-accident-infographic-illustration-with-diagram-set-alcohol-related-crashes-isolated-white_7928333.htm?epik=dj0yJnU9REdhVmpwLVA2aW1rZ2JnNnBJeXBrdlFzd1NvbHFtNW4mcD0wJm49S3Vnd1pmbGN0NUZGWEhNUTZiWFN5dyZ0PUFBQUFBR0NHeDcw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46675FE-1740-4EC3-B278-571854E0B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8634" y="3978588"/>
            <a:ext cx="976215" cy="55619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2469EA3-E9BD-420B-A850-9C49B6737582}"/>
              </a:ext>
            </a:extLst>
          </p:cNvPr>
          <p:cNvGrpSpPr/>
          <p:nvPr/>
        </p:nvGrpSpPr>
        <p:grpSpPr>
          <a:xfrm>
            <a:off x="9827015" y="5152422"/>
            <a:ext cx="982901" cy="425038"/>
            <a:chOff x="564762" y="1887795"/>
            <a:chExt cx="4933950" cy="2133600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A25EF45-2CD6-4C18-B57C-464523B69498}"/>
                </a:ext>
              </a:extLst>
            </p:cNvPr>
            <p:cNvSpPr/>
            <p:nvPr/>
          </p:nvSpPr>
          <p:spPr>
            <a:xfrm>
              <a:off x="733425" y="2081213"/>
              <a:ext cx="4029075" cy="1652587"/>
            </a:xfrm>
            <a:custGeom>
              <a:avLst/>
              <a:gdLst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4438650 w 4500563"/>
                <a:gd name="connsiteY14" fmla="*/ 519112 h 1652587"/>
                <a:gd name="connsiteX15" fmla="*/ 4281488 w 4500563"/>
                <a:gd name="connsiteY15" fmla="*/ 176212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4438650 w 4500563"/>
                <a:gd name="connsiteY14" fmla="*/ 519112 h 1652587"/>
                <a:gd name="connsiteX15" fmla="*/ 3819525 w 4500563"/>
                <a:gd name="connsiteY15" fmla="*/ 185737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3662363 w 4500563"/>
                <a:gd name="connsiteY14" fmla="*/ 433387 h 1652587"/>
                <a:gd name="connsiteX15" fmla="*/ 3819525 w 4500563"/>
                <a:gd name="connsiteY15" fmla="*/ 185737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443413"/>
                <a:gd name="connsiteY0" fmla="*/ 347662 h 1652587"/>
                <a:gd name="connsiteX1" fmla="*/ 85725 w 4443413"/>
                <a:gd name="connsiteY1" fmla="*/ 466725 h 1652587"/>
                <a:gd name="connsiteX2" fmla="*/ 9525 w 4443413"/>
                <a:gd name="connsiteY2" fmla="*/ 709612 h 1652587"/>
                <a:gd name="connsiteX3" fmla="*/ 0 w 4443413"/>
                <a:gd name="connsiteY3" fmla="*/ 971550 h 1652587"/>
                <a:gd name="connsiteX4" fmla="*/ 95250 w 4443413"/>
                <a:gd name="connsiteY4" fmla="*/ 1247775 h 1652587"/>
                <a:gd name="connsiteX5" fmla="*/ 214313 w 4443413"/>
                <a:gd name="connsiteY5" fmla="*/ 1333500 h 1652587"/>
                <a:gd name="connsiteX6" fmla="*/ 2905125 w 4443413"/>
                <a:gd name="connsiteY6" fmla="*/ 1385887 h 1652587"/>
                <a:gd name="connsiteX7" fmla="*/ 3028950 w 4443413"/>
                <a:gd name="connsiteY7" fmla="*/ 1509712 h 1652587"/>
                <a:gd name="connsiteX8" fmla="*/ 3248025 w 4443413"/>
                <a:gd name="connsiteY8" fmla="*/ 1624012 h 1652587"/>
                <a:gd name="connsiteX9" fmla="*/ 3357563 w 4443413"/>
                <a:gd name="connsiteY9" fmla="*/ 1652587 h 1652587"/>
                <a:gd name="connsiteX10" fmla="*/ 4029075 w 4443413"/>
                <a:gd name="connsiteY10" fmla="*/ 1647825 h 1652587"/>
                <a:gd name="connsiteX11" fmla="*/ 4314825 w 4443413"/>
                <a:gd name="connsiteY11" fmla="*/ 1500187 h 1652587"/>
                <a:gd name="connsiteX12" fmla="*/ 4443413 w 4443413"/>
                <a:gd name="connsiteY12" fmla="*/ 1162050 h 1652587"/>
                <a:gd name="connsiteX13" fmla="*/ 3619500 w 4443413"/>
                <a:gd name="connsiteY13" fmla="*/ 814387 h 1652587"/>
                <a:gd name="connsiteX14" fmla="*/ 3662363 w 4443413"/>
                <a:gd name="connsiteY14" fmla="*/ 433387 h 1652587"/>
                <a:gd name="connsiteX15" fmla="*/ 3819525 w 4443413"/>
                <a:gd name="connsiteY15" fmla="*/ 185737 h 1652587"/>
                <a:gd name="connsiteX16" fmla="*/ 4014788 w 4443413"/>
                <a:gd name="connsiteY16" fmla="*/ 38100 h 1652587"/>
                <a:gd name="connsiteX17" fmla="*/ 3843338 w 4443413"/>
                <a:gd name="connsiteY17" fmla="*/ 0 h 1652587"/>
                <a:gd name="connsiteX18" fmla="*/ 3419475 w 4443413"/>
                <a:gd name="connsiteY18" fmla="*/ 0 h 1652587"/>
                <a:gd name="connsiteX19" fmla="*/ 3005138 w 4443413"/>
                <a:gd name="connsiteY19" fmla="*/ 190500 h 1652587"/>
                <a:gd name="connsiteX20" fmla="*/ 2876550 w 4443413"/>
                <a:gd name="connsiteY20" fmla="*/ 295275 h 1652587"/>
                <a:gd name="connsiteX21" fmla="*/ 228600 w 4443413"/>
                <a:gd name="connsiteY21" fmla="*/ 347662 h 1652587"/>
                <a:gd name="connsiteX0" fmla="*/ 228600 w 4314825"/>
                <a:gd name="connsiteY0" fmla="*/ 347662 h 1652587"/>
                <a:gd name="connsiteX1" fmla="*/ 85725 w 4314825"/>
                <a:gd name="connsiteY1" fmla="*/ 466725 h 1652587"/>
                <a:gd name="connsiteX2" fmla="*/ 9525 w 4314825"/>
                <a:gd name="connsiteY2" fmla="*/ 709612 h 1652587"/>
                <a:gd name="connsiteX3" fmla="*/ 0 w 4314825"/>
                <a:gd name="connsiteY3" fmla="*/ 971550 h 1652587"/>
                <a:gd name="connsiteX4" fmla="*/ 95250 w 4314825"/>
                <a:gd name="connsiteY4" fmla="*/ 1247775 h 1652587"/>
                <a:gd name="connsiteX5" fmla="*/ 214313 w 4314825"/>
                <a:gd name="connsiteY5" fmla="*/ 1333500 h 1652587"/>
                <a:gd name="connsiteX6" fmla="*/ 2905125 w 4314825"/>
                <a:gd name="connsiteY6" fmla="*/ 1385887 h 1652587"/>
                <a:gd name="connsiteX7" fmla="*/ 3028950 w 4314825"/>
                <a:gd name="connsiteY7" fmla="*/ 1509712 h 1652587"/>
                <a:gd name="connsiteX8" fmla="*/ 3248025 w 4314825"/>
                <a:gd name="connsiteY8" fmla="*/ 1624012 h 1652587"/>
                <a:gd name="connsiteX9" fmla="*/ 3357563 w 4314825"/>
                <a:gd name="connsiteY9" fmla="*/ 1652587 h 1652587"/>
                <a:gd name="connsiteX10" fmla="*/ 4029075 w 4314825"/>
                <a:gd name="connsiteY10" fmla="*/ 1647825 h 1652587"/>
                <a:gd name="connsiteX11" fmla="*/ 4314825 w 4314825"/>
                <a:gd name="connsiteY11" fmla="*/ 1500187 h 1652587"/>
                <a:gd name="connsiteX12" fmla="*/ 3686175 w 4314825"/>
                <a:gd name="connsiteY12" fmla="*/ 1262063 h 1652587"/>
                <a:gd name="connsiteX13" fmla="*/ 3619500 w 4314825"/>
                <a:gd name="connsiteY13" fmla="*/ 814387 h 1652587"/>
                <a:gd name="connsiteX14" fmla="*/ 3662363 w 4314825"/>
                <a:gd name="connsiteY14" fmla="*/ 433387 h 1652587"/>
                <a:gd name="connsiteX15" fmla="*/ 3819525 w 4314825"/>
                <a:gd name="connsiteY15" fmla="*/ 185737 h 1652587"/>
                <a:gd name="connsiteX16" fmla="*/ 4014788 w 4314825"/>
                <a:gd name="connsiteY16" fmla="*/ 38100 h 1652587"/>
                <a:gd name="connsiteX17" fmla="*/ 3843338 w 4314825"/>
                <a:gd name="connsiteY17" fmla="*/ 0 h 1652587"/>
                <a:gd name="connsiteX18" fmla="*/ 3419475 w 4314825"/>
                <a:gd name="connsiteY18" fmla="*/ 0 h 1652587"/>
                <a:gd name="connsiteX19" fmla="*/ 3005138 w 4314825"/>
                <a:gd name="connsiteY19" fmla="*/ 190500 h 1652587"/>
                <a:gd name="connsiteX20" fmla="*/ 2876550 w 4314825"/>
                <a:gd name="connsiteY20" fmla="*/ 295275 h 1652587"/>
                <a:gd name="connsiteX21" fmla="*/ 228600 w 4314825"/>
                <a:gd name="connsiteY21" fmla="*/ 347662 h 1652587"/>
                <a:gd name="connsiteX0" fmla="*/ 228600 w 4029075"/>
                <a:gd name="connsiteY0" fmla="*/ 347662 h 1652587"/>
                <a:gd name="connsiteX1" fmla="*/ 85725 w 4029075"/>
                <a:gd name="connsiteY1" fmla="*/ 466725 h 1652587"/>
                <a:gd name="connsiteX2" fmla="*/ 9525 w 4029075"/>
                <a:gd name="connsiteY2" fmla="*/ 709612 h 1652587"/>
                <a:gd name="connsiteX3" fmla="*/ 0 w 4029075"/>
                <a:gd name="connsiteY3" fmla="*/ 971550 h 1652587"/>
                <a:gd name="connsiteX4" fmla="*/ 95250 w 4029075"/>
                <a:gd name="connsiteY4" fmla="*/ 1247775 h 1652587"/>
                <a:gd name="connsiteX5" fmla="*/ 214313 w 4029075"/>
                <a:gd name="connsiteY5" fmla="*/ 1333500 h 1652587"/>
                <a:gd name="connsiteX6" fmla="*/ 2905125 w 4029075"/>
                <a:gd name="connsiteY6" fmla="*/ 1385887 h 1652587"/>
                <a:gd name="connsiteX7" fmla="*/ 3028950 w 4029075"/>
                <a:gd name="connsiteY7" fmla="*/ 1509712 h 1652587"/>
                <a:gd name="connsiteX8" fmla="*/ 3248025 w 4029075"/>
                <a:gd name="connsiteY8" fmla="*/ 1624012 h 1652587"/>
                <a:gd name="connsiteX9" fmla="*/ 3357563 w 4029075"/>
                <a:gd name="connsiteY9" fmla="*/ 1652587 h 1652587"/>
                <a:gd name="connsiteX10" fmla="*/ 4029075 w 4029075"/>
                <a:gd name="connsiteY10" fmla="*/ 1647825 h 1652587"/>
                <a:gd name="connsiteX11" fmla="*/ 3852863 w 4029075"/>
                <a:gd name="connsiteY11" fmla="*/ 1543049 h 1652587"/>
                <a:gd name="connsiteX12" fmla="*/ 3686175 w 4029075"/>
                <a:gd name="connsiteY12" fmla="*/ 1262063 h 1652587"/>
                <a:gd name="connsiteX13" fmla="*/ 3619500 w 4029075"/>
                <a:gd name="connsiteY13" fmla="*/ 814387 h 1652587"/>
                <a:gd name="connsiteX14" fmla="*/ 3662363 w 4029075"/>
                <a:gd name="connsiteY14" fmla="*/ 433387 h 1652587"/>
                <a:gd name="connsiteX15" fmla="*/ 3819525 w 4029075"/>
                <a:gd name="connsiteY15" fmla="*/ 185737 h 1652587"/>
                <a:gd name="connsiteX16" fmla="*/ 4014788 w 4029075"/>
                <a:gd name="connsiteY16" fmla="*/ 38100 h 1652587"/>
                <a:gd name="connsiteX17" fmla="*/ 3843338 w 4029075"/>
                <a:gd name="connsiteY17" fmla="*/ 0 h 1652587"/>
                <a:gd name="connsiteX18" fmla="*/ 3419475 w 4029075"/>
                <a:gd name="connsiteY18" fmla="*/ 0 h 1652587"/>
                <a:gd name="connsiteX19" fmla="*/ 3005138 w 4029075"/>
                <a:gd name="connsiteY19" fmla="*/ 190500 h 1652587"/>
                <a:gd name="connsiteX20" fmla="*/ 2876550 w 4029075"/>
                <a:gd name="connsiteY20" fmla="*/ 295275 h 1652587"/>
                <a:gd name="connsiteX21" fmla="*/ 228600 w 4029075"/>
                <a:gd name="connsiteY21" fmla="*/ 347662 h 165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29075" h="1652587">
                  <a:moveTo>
                    <a:pt x="228600" y="347662"/>
                  </a:moveTo>
                  <a:lnTo>
                    <a:pt x="85725" y="466725"/>
                  </a:lnTo>
                  <a:lnTo>
                    <a:pt x="9525" y="709612"/>
                  </a:lnTo>
                  <a:lnTo>
                    <a:pt x="0" y="971550"/>
                  </a:lnTo>
                  <a:lnTo>
                    <a:pt x="95250" y="1247775"/>
                  </a:lnTo>
                  <a:lnTo>
                    <a:pt x="214313" y="1333500"/>
                  </a:lnTo>
                  <a:lnTo>
                    <a:pt x="2905125" y="1385887"/>
                  </a:lnTo>
                  <a:lnTo>
                    <a:pt x="3028950" y="1509712"/>
                  </a:lnTo>
                  <a:lnTo>
                    <a:pt x="3248025" y="1624012"/>
                  </a:lnTo>
                  <a:lnTo>
                    <a:pt x="3357563" y="1652587"/>
                  </a:lnTo>
                  <a:lnTo>
                    <a:pt x="4029075" y="1647825"/>
                  </a:lnTo>
                  <a:lnTo>
                    <a:pt x="3852863" y="1543049"/>
                  </a:lnTo>
                  <a:lnTo>
                    <a:pt x="3686175" y="1262063"/>
                  </a:lnTo>
                  <a:lnTo>
                    <a:pt x="3619500" y="814387"/>
                  </a:lnTo>
                  <a:lnTo>
                    <a:pt x="3662363" y="433387"/>
                  </a:lnTo>
                  <a:lnTo>
                    <a:pt x="3819525" y="185737"/>
                  </a:lnTo>
                  <a:lnTo>
                    <a:pt x="4014788" y="38100"/>
                  </a:lnTo>
                  <a:lnTo>
                    <a:pt x="3843338" y="0"/>
                  </a:lnTo>
                  <a:lnTo>
                    <a:pt x="3419475" y="0"/>
                  </a:lnTo>
                  <a:lnTo>
                    <a:pt x="3005138" y="190500"/>
                  </a:lnTo>
                  <a:lnTo>
                    <a:pt x="2876550" y="295275"/>
                  </a:lnTo>
                  <a:lnTo>
                    <a:pt x="228600" y="347662"/>
                  </a:lnTo>
                  <a:close/>
                </a:path>
              </a:pathLst>
            </a:custGeom>
            <a:solidFill>
              <a:srgbClr val="EF4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E5C2F7F-7D35-4F13-9A1C-45A0455828A9}"/>
                </a:ext>
              </a:extLst>
            </p:cNvPr>
            <p:cNvSpPr/>
            <p:nvPr/>
          </p:nvSpPr>
          <p:spPr>
            <a:xfrm>
              <a:off x="4352925" y="2109788"/>
              <a:ext cx="866775" cy="1600200"/>
            </a:xfrm>
            <a:custGeom>
              <a:avLst/>
              <a:gdLst>
                <a:gd name="connsiteX0" fmla="*/ 485775 w 866775"/>
                <a:gd name="connsiteY0" fmla="*/ 47625 h 1600200"/>
                <a:gd name="connsiteX1" fmla="*/ 247650 w 866775"/>
                <a:gd name="connsiteY1" fmla="*/ 80962 h 1600200"/>
                <a:gd name="connsiteX2" fmla="*/ 90488 w 866775"/>
                <a:gd name="connsiteY2" fmla="*/ 309562 h 1600200"/>
                <a:gd name="connsiteX3" fmla="*/ 0 w 866775"/>
                <a:gd name="connsiteY3" fmla="*/ 776287 h 1600200"/>
                <a:gd name="connsiteX4" fmla="*/ 61913 w 866775"/>
                <a:gd name="connsiteY4" fmla="*/ 1271587 h 1600200"/>
                <a:gd name="connsiteX5" fmla="*/ 314325 w 866775"/>
                <a:gd name="connsiteY5" fmla="*/ 1547812 h 1600200"/>
                <a:gd name="connsiteX6" fmla="*/ 595313 w 866775"/>
                <a:gd name="connsiteY6" fmla="*/ 1600200 h 1600200"/>
                <a:gd name="connsiteX7" fmla="*/ 833438 w 866775"/>
                <a:gd name="connsiteY7" fmla="*/ 1185862 h 1600200"/>
                <a:gd name="connsiteX8" fmla="*/ 866775 w 866775"/>
                <a:gd name="connsiteY8" fmla="*/ 762000 h 1600200"/>
                <a:gd name="connsiteX9" fmla="*/ 762000 w 866775"/>
                <a:gd name="connsiteY9" fmla="*/ 276225 h 1600200"/>
                <a:gd name="connsiteX10" fmla="*/ 533400 w 866775"/>
                <a:gd name="connsiteY10" fmla="*/ 0 h 1600200"/>
                <a:gd name="connsiteX11" fmla="*/ 371475 w 866775"/>
                <a:gd name="connsiteY11" fmla="*/ 28575 h 1600200"/>
                <a:gd name="connsiteX12" fmla="*/ 485775 w 866775"/>
                <a:gd name="connsiteY12" fmla="*/ 47625 h 1600200"/>
                <a:gd name="connsiteX0" fmla="*/ 300037 w 866775"/>
                <a:gd name="connsiteY0" fmla="*/ 33337 h 1600200"/>
                <a:gd name="connsiteX1" fmla="*/ 247650 w 866775"/>
                <a:gd name="connsiteY1" fmla="*/ 80962 h 1600200"/>
                <a:gd name="connsiteX2" fmla="*/ 90488 w 866775"/>
                <a:gd name="connsiteY2" fmla="*/ 309562 h 1600200"/>
                <a:gd name="connsiteX3" fmla="*/ 0 w 866775"/>
                <a:gd name="connsiteY3" fmla="*/ 776287 h 1600200"/>
                <a:gd name="connsiteX4" fmla="*/ 61913 w 866775"/>
                <a:gd name="connsiteY4" fmla="*/ 1271587 h 1600200"/>
                <a:gd name="connsiteX5" fmla="*/ 314325 w 866775"/>
                <a:gd name="connsiteY5" fmla="*/ 1547812 h 1600200"/>
                <a:gd name="connsiteX6" fmla="*/ 595313 w 866775"/>
                <a:gd name="connsiteY6" fmla="*/ 1600200 h 1600200"/>
                <a:gd name="connsiteX7" fmla="*/ 833438 w 866775"/>
                <a:gd name="connsiteY7" fmla="*/ 1185862 h 1600200"/>
                <a:gd name="connsiteX8" fmla="*/ 866775 w 866775"/>
                <a:gd name="connsiteY8" fmla="*/ 762000 h 1600200"/>
                <a:gd name="connsiteX9" fmla="*/ 762000 w 866775"/>
                <a:gd name="connsiteY9" fmla="*/ 276225 h 1600200"/>
                <a:gd name="connsiteX10" fmla="*/ 533400 w 866775"/>
                <a:gd name="connsiteY10" fmla="*/ 0 h 1600200"/>
                <a:gd name="connsiteX11" fmla="*/ 371475 w 866775"/>
                <a:gd name="connsiteY11" fmla="*/ 28575 h 1600200"/>
                <a:gd name="connsiteX12" fmla="*/ 300037 w 866775"/>
                <a:gd name="connsiteY12" fmla="*/ 33337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6775" h="1600200">
                  <a:moveTo>
                    <a:pt x="300037" y="33337"/>
                  </a:moveTo>
                  <a:lnTo>
                    <a:pt x="247650" y="80962"/>
                  </a:lnTo>
                  <a:lnTo>
                    <a:pt x="90488" y="309562"/>
                  </a:lnTo>
                  <a:lnTo>
                    <a:pt x="0" y="776287"/>
                  </a:lnTo>
                  <a:lnTo>
                    <a:pt x="61913" y="1271587"/>
                  </a:lnTo>
                  <a:lnTo>
                    <a:pt x="314325" y="1547812"/>
                  </a:lnTo>
                  <a:lnTo>
                    <a:pt x="595313" y="1600200"/>
                  </a:lnTo>
                  <a:lnTo>
                    <a:pt x="833438" y="1185862"/>
                  </a:lnTo>
                  <a:lnTo>
                    <a:pt x="866775" y="762000"/>
                  </a:lnTo>
                  <a:lnTo>
                    <a:pt x="762000" y="276225"/>
                  </a:lnTo>
                  <a:lnTo>
                    <a:pt x="533400" y="0"/>
                  </a:lnTo>
                  <a:lnTo>
                    <a:pt x="371475" y="28575"/>
                  </a:lnTo>
                  <a:lnTo>
                    <a:pt x="300037" y="3333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2480282-F0A3-4D32-A91E-3E815DC5D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4762" y="1887795"/>
              <a:ext cx="4933950" cy="213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71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5D5D9C21-CA1D-44EA-BE5D-1912F3E1E5F1}"/>
              </a:ext>
            </a:extLst>
          </p:cNvPr>
          <p:cNvSpPr/>
          <p:nvPr/>
        </p:nvSpPr>
        <p:spPr>
          <a:xfrm>
            <a:off x="9342103" y="3555439"/>
            <a:ext cx="1294765" cy="1099026"/>
          </a:xfrm>
          <a:custGeom>
            <a:avLst/>
            <a:gdLst>
              <a:gd name="connsiteX0" fmla="*/ 525780 w 1539240"/>
              <a:gd name="connsiteY0" fmla="*/ 7620 h 1394460"/>
              <a:gd name="connsiteX1" fmla="*/ 388620 w 1539240"/>
              <a:gd name="connsiteY1" fmla="*/ 15240 h 1394460"/>
              <a:gd name="connsiteX2" fmla="*/ 289560 w 1539240"/>
              <a:gd name="connsiteY2" fmla="*/ 213360 h 1394460"/>
              <a:gd name="connsiteX3" fmla="*/ 243840 w 1539240"/>
              <a:gd name="connsiteY3" fmla="*/ 358140 h 1394460"/>
              <a:gd name="connsiteX4" fmla="*/ 251460 w 1539240"/>
              <a:gd name="connsiteY4" fmla="*/ 487680 h 1394460"/>
              <a:gd name="connsiteX5" fmla="*/ 373380 w 1539240"/>
              <a:gd name="connsiteY5" fmla="*/ 426720 h 1394460"/>
              <a:gd name="connsiteX6" fmla="*/ 487680 w 1539240"/>
              <a:gd name="connsiteY6" fmla="*/ 175260 h 1394460"/>
              <a:gd name="connsiteX7" fmla="*/ 708660 w 1539240"/>
              <a:gd name="connsiteY7" fmla="*/ 144780 h 1394460"/>
              <a:gd name="connsiteX8" fmla="*/ 548640 w 1539240"/>
              <a:gd name="connsiteY8" fmla="*/ 510540 h 1394460"/>
              <a:gd name="connsiteX9" fmla="*/ 510540 w 1539240"/>
              <a:gd name="connsiteY9" fmla="*/ 693420 h 1394460"/>
              <a:gd name="connsiteX10" fmla="*/ 449580 w 1539240"/>
              <a:gd name="connsiteY10" fmla="*/ 876300 h 1394460"/>
              <a:gd name="connsiteX11" fmla="*/ 99060 w 1539240"/>
              <a:gd name="connsiteY11" fmla="*/ 914400 h 1394460"/>
              <a:gd name="connsiteX12" fmla="*/ 7620 w 1539240"/>
              <a:gd name="connsiteY12" fmla="*/ 967740 h 1394460"/>
              <a:gd name="connsiteX13" fmla="*/ 0 w 1539240"/>
              <a:gd name="connsiteY13" fmla="*/ 1066800 h 1394460"/>
              <a:gd name="connsiteX14" fmla="*/ 502920 w 1539240"/>
              <a:gd name="connsiteY14" fmla="*/ 1066800 h 1394460"/>
              <a:gd name="connsiteX15" fmla="*/ 640080 w 1539240"/>
              <a:gd name="connsiteY15" fmla="*/ 899160 h 1394460"/>
              <a:gd name="connsiteX16" fmla="*/ 777240 w 1539240"/>
              <a:gd name="connsiteY16" fmla="*/ 1066800 h 1394460"/>
              <a:gd name="connsiteX17" fmla="*/ 1066800 w 1539240"/>
              <a:gd name="connsiteY17" fmla="*/ 1386840 h 1394460"/>
              <a:gd name="connsiteX18" fmla="*/ 1234440 w 1539240"/>
              <a:gd name="connsiteY18" fmla="*/ 1394460 h 1394460"/>
              <a:gd name="connsiteX19" fmla="*/ 815340 w 1539240"/>
              <a:gd name="connsiteY19" fmla="*/ 640080 h 1394460"/>
              <a:gd name="connsiteX20" fmla="*/ 1043940 w 1539240"/>
              <a:gd name="connsiteY20" fmla="*/ 312420 h 1394460"/>
              <a:gd name="connsiteX21" fmla="*/ 1211580 w 1539240"/>
              <a:gd name="connsiteY21" fmla="*/ 472440 h 1394460"/>
              <a:gd name="connsiteX22" fmla="*/ 1501140 w 1539240"/>
              <a:gd name="connsiteY22" fmla="*/ 502920 h 1394460"/>
              <a:gd name="connsiteX23" fmla="*/ 1539240 w 1539240"/>
              <a:gd name="connsiteY23" fmla="*/ 335280 h 1394460"/>
              <a:gd name="connsiteX24" fmla="*/ 1303020 w 1539240"/>
              <a:gd name="connsiteY24" fmla="*/ 320040 h 1394460"/>
              <a:gd name="connsiteX25" fmla="*/ 975360 w 1539240"/>
              <a:gd name="connsiteY25" fmla="*/ 0 h 1394460"/>
              <a:gd name="connsiteX26" fmla="*/ 525780 w 1539240"/>
              <a:gd name="connsiteY26" fmla="*/ 7620 h 1394460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43840 w 1539240"/>
              <a:gd name="connsiteY3" fmla="*/ 366395 h 1402715"/>
              <a:gd name="connsiteX4" fmla="*/ 251460 w 1539240"/>
              <a:gd name="connsiteY4" fmla="*/ 495935 h 1402715"/>
              <a:gd name="connsiteX5" fmla="*/ 373380 w 1539240"/>
              <a:gd name="connsiteY5" fmla="*/ 434975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21615 w 1539240"/>
              <a:gd name="connsiteY3" fmla="*/ 420370 h 1402715"/>
              <a:gd name="connsiteX4" fmla="*/ 251460 w 1539240"/>
              <a:gd name="connsiteY4" fmla="*/ 495935 h 1402715"/>
              <a:gd name="connsiteX5" fmla="*/ 373380 w 1539240"/>
              <a:gd name="connsiteY5" fmla="*/ 434975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21615 w 1539240"/>
              <a:gd name="connsiteY3" fmla="*/ 42037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475615 w 1539240"/>
              <a:gd name="connsiteY9" fmla="*/ 72072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475615 w 1539240"/>
              <a:gd name="connsiteY9" fmla="*/ 720725 h 1402715"/>
              <a:gd name="connsiteX10" fmla="*/ 421005 w 1539240"/>
              <a:gd name="connsiteY10" fmla="*/ 881380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475615 w 1539240"/>
              <a:gd name="connsiteY9" fmla="*/ 720725 h 1402715"/>
              <a:gd name="connsiteX10" fmla="*/ 421005 w 1539240"/>
              <a:gd name="connsiteY10" fmla="*/ 881380 h 1402715"/>
              <a:gd name="connsiteX11" fmla="*/ 102235 w 1539240"/>
              <a:gd name="connsiteY11" fmla="*/ 90360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65785 w 1553845"/>
              <a:gd name="connsiteY0" fmla="*/ 0 h 1402715"/>
              <a:gd name="connsiteX1" fmla="*/ 403225 w 1553845"/>
              <a:gd name="connsiteY1" fmla="*/ 23495 h 1402715"/>
              <a:gd name="connsiteX2" fmla="*/ 304165 w 1553845"/>
              <a:gd name="connsiteY2" fmla="*/ 221615 h 1402715"/>
              <a:gd name="connsiteX3" fmla="*/ 217170 w 1553845"/>
              <a:gd name="connsiteY3" fmla="*/ 426720 h 1402715"/>
              <a:gd name="connsiteX4" fmla="*/ 266065 w 1553845"/>
              <a:gd name="connsiteY4" fmla="*/ 495935 h 1402715"/>
              <a:gd name="connsiteX5" fmla="*/ 375285 w 1553845"/>
              <a:gd name="connsiteY5" fmla="*/ 501650 h 1402715"/>
              <a:gd name="connsiteX6" fmla="*/ 502285 w 1553845"/>
              <a:gd name="connsiteY6" fmla="*/ 183515 h 1402715"/>
              <a:gd name="connsiteX7" fmla="*/ 723265 w 1553845"/>
              <a:gd name="connsiteY7" fmla="*/ 153035 h 1402715"/>
              <a:gd name="connsiteX8" fmla="*/ 544195 w 1553845"/>
              <a:gd name="connsiteY8" fmla="*/ 525145 h 1402715"/>
              <a:gd name="connsiteX9" fmla="*/ 490220 w 1553845"/>
              <a:gd name="connsiteY9" fmla="*/ 720725 h 1402715"/>
              <a:gd name="connsiteX10" fmla="*/ 435610 w 1553845"/>
              <a:gd name="connsiteY10" fmla="*/ 881380 h 1402715"/>
              <a:gd name="connsiteX11" fmla="*/ 116840 w 1553845"/>
              <a:gd name="connsiteY11" fmla="*/ 903605 h 1402715"/>
              <a:gd name="connsiteX12" fmla="*/ 0 w 1553845"/>
              <a:gd name="connsiteY12" fmla="*/ 979170 h 1402715"/>
              <a:gd name="connsiteX13" fmla="*/ 14605 w 1553845"/>
              <a:gd name="connsiteY13" fmla="*/ 1075055 h 1402715"/>
              <a:gd name="connsiteX14" fmla="*/ 517525 w 1553845"/>
              <a:gd name="connsiteY14" fmla="*/ 1075055 h 1402715"/>
              <a:gd name="connsiteX15" fmla="*/ 654685 w 1553845"/>
              <a:gd name="connsiteY15" fmla="*/ 907415 h 1402715"/>
              <a:gd name="connsiteX16" fmla="*/ 791845 w 1553845"/>
              <a:gd name="connsiteY16" fmla="*/ 1075055 h 1402715"/>
              <a:gd name="connsiteX17" fmla="*/ 1081405 w 1553845"/>
              <a:gd name="connsiteY17" fmla="*/ 1395095 h 1402715"/>
              <a:gd name="connsiteX18" fmla="*/ 1249045 w 1553845"/>
              <a:gd name="connsiteY18" fmla="*/ 1402715 h 1402715"/>
              <a:gd name="connsiteX19" fmla="*/ 829945 w 1553845"/>
              <a:gd name="connsiteY19" fmla="*/ 648335 h 1402715"/>
              <a:gd name="connsiteX20" fmla="*/ 1058545 w 1553845"/>
              <a:gd name="connsiteY20" fmla="*/ 320675 h 1402715"/>
              <a:gd name="connsiteX21" fmla="*/ 1226185 w 1553845"/>
              <a:gd name="connsiteY21" fmla="*/ 480695 h 1402715"/>
              <a:gd name="connsiteX22" fmla="*/ 1515745 w 1553845"/>
              <a:gd name="connsiteY22" fmla="*/ 511175 h 1402715"/>
              <a:gd name="connsiteX23" fmla="*/ 1553845 w 1553845"/>
              <a:gd name="connsiteY23" fmla="*/ 343535 h 1402715"/>
              <a:gd name="connsiteX24" fmla="*/ 1317625 w 1553845"/>
              <a:gd name="connsiteY24" fmla="*/ 328295 h 1402715"/>
              <a:gd name="connsiteX25" fmla="*/ 989965 w 1553845"/>
              <a:gd name="connsiteY25" fmla="*/ 8255 h 1402715"/>
              <a:gd name="connsiteX26" fmla="*/ 565785 w 1553845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28320 w 1564640"/>
              <a:gd name="connsiteY14" fmla="*/ 1075055 h 1402715"/>
              <a:gd name="connsiteX15" fmla="*/ 665480 w 1564640"/>
              <a:gd name="connsiteY15" fmla="*/ 907415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665480 w 1564640"/>
              <a:gd name="connsiteY15" fmla="*/ 907415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706755 w 1564640"/>
              <a:gd name="connsiteY15" fmla="*/ 901065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700405 w 1564640"/>
              <a:gd name="connsiteY15" fmla="*/ 916940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700405 w 1564640"/>
              <a:gd name="connsiteY15" fmla="*/ 916940 h 1402715"/>
              <a:gd name="connsiteX16" fmla="*/ 834390 w 1564640"/>
              <a:gd name="connsiteY16" fmla="*/ 108140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092200 w 1564640"/>
              <a:gd name="connsiteY17" fmla="*/ 1395095 h 1431290"/>
              <a:gd name="connsiteX18" fmla="*/ 1294765 w 1564640"/>
              <a:gd name="connsiteY18" fmla="*/ 1431290 h 1431290"/>
              <a:gd name="connsiteX19" fmla="*/ 840740 w 1564640"/>
              <a:gd name="connsiteY19" fmla="*/ 648335 h 1431290"/>
              <a:gd name="connsiteX20" fmla="*/ 1069340 w 1564640"/>
              <a:gd name="connsiteY20" fmla="*/ 3206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40740 w 1564640"/>
              <a:gd name="connsiteY19" fmla="*/ 648335 h 1431290"/>
              <a:gd name="connsiteX20" fmla="*/ 1069340 w 1564640"/>
              <a:gd name="connsiteY20" fmla="*/ 3206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69340 w 1564640"/>
              <a:gd name="connsiteY20" fmla="*/ 3206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78865 w 1564640"/>
              <a:gd name="connsiteY20" fmla="*/ 3333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78865 w 1564640"/>
              <a:gd name="connsiteY20" fmla="*/ 333375 h 1431290"/>
              <a:gd name="connsiteX21" fmla="*/ 1246505 w 1564640"/>
              <a:gd name="connsiteY21" fmla="*/ 502920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78865 w 1564640"/>
              <a:gd name="connsiteY20" fmla="*/ 333375 h 1431290"/>
              <a:gd name="connsiteX21" fmla="*/ 1246505 w 1564640"/>
              <a:gd name="connsiteY21" fmla="*/ 502920 h 1431290"/>
              <a:gd name="connsiteX22" fmla="*/ 1542415 w 1564640"/>
              <a:gd name="connsiteY22" fmla="*/ 520700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7815"/>
              <a:gd name="connsiteY0" fmla="*/ 0 h 1431290"/>
              <a:gd name="connsiteX1" fmla="*/ 414020 w 1567815"/>
              <a:gd name="connsiteY1" fmla="*/ 23495 h 1431290"/>
              <a:gd name="connsiteX2" fmla="*/ 314960 w 1567815"/>
              <a:gd name="connsiteY2" fmla="*/ 221615 h 1431290"/>
              <a:gd name="connsiteX3" fmla="*/ 227965 w 1567815"/>
              <a:gd name="connsiteY3" fmla="*/ 426720 h 1431290"/>
              <a:gd name="connsiteX4" fmla="*/ 276860 w 1567815"/>
              <a:gd name="connsiteY4" fmla="*/ 495935 h 1431290"/>
              <a:gd name="connsiteX5" fmla="*/ 386080 w 1567815"/>
              <a:gd name="connsiteY5" fmla="*/ 501650 h 1431290"/>
              <a:gd name="connsiteX6" fmla="*/ 513080 w 1567815"/>
              <a:gd name="connsiteY6" fmla="*/ 183515 h 1431290"/>
              <a:gd name="connsiteX7" fmla="*/ 734060 w 1567815"/>
              <a:gd name="connsiteY7" fmla="*/ 153035 h 1431290"/>
              <a:gd name="connsiteX8" fmla="*/ 554990 w 1567815"/>
              <a:gd name="connsiteY8" fmla="*/ 525145 h 1431290"/>
              <a:gd name="connsiteX9" fmla="*/ 501015 w 1567815"/>
              <a:gd name="connsiteY9" fmla="*/ 720725 h 1431290"/>
              <a:gd name="connsiteX10" fmla="*/ 446405 w 1567815"/>
              <a:gd name="connsiteY10" fmla="*/ 881380 h 1431290"/>
              <a:gd name="connsiteX11" fmla="*/ 127635 w 1567815"/>
              <a:gd name="connsiteY11" fmla="*/ 903605 h 1431290"/>
              <a:gd name="connsiteX12" fmla="*/ 10795 w 1567815"/>
              <a:gd name="connsiteY12" fmla="*/ 979170 h 1431290"/>
              <a:gd name="connsiteX13" fmla="*/ 0 w 1567815"/>
              <a:gd name="connsiteY13" fmla="*/ 1075055 h 1431290"/>
              <a:gd name="connsiteX14" fmla="*/ 544195 w 1567815"/>
              <a:gd name="connsiteY14" fmla="*/ 1094105 h 1431290"/>
              <a:gd name="connsiteX15" fmla="*/ 700405 w 1567815"/>
              <a:gd name="connsiteY15" fmla="*/ 916940 h 1431290"/>
              <a:gd name="connsiteX16" fmla="*/ 834390 w 1567815"/>
              <a:gd name="connsiteY16" fmla="*/ 1081405 h 1431290"/>
              <a:gd name="connsiteX17" fmla="*/ 1101725 w 1567815"/>
              <a:gd name="connsiteY17" fmla="*/ 1417320 h 1431290"/>
              <a:gd name="connsiteX18" fmla="*/ 1294765 w 1567815"/>
              <a:gd name="connsiteY18" fmla="*/ 1431290 h 1431290"/>
              <a:gd name="connsiteX19" fmla="*/ 853440 w 1567815"/>
              <a:gd name="connsiteY19" fmla="*/ 638810 h 1431290"/>
              <a:gd name="connsiteX20" fmla="*/ 1078865 w 1567815"/>
              <a:gd name="connsiteY20" fmla="*/ 333375 h 1431290"/>
              <a:gd name="connsiteX21" fmla="*/ 1246505 w 1567815"/>
              <a:gd name="connsiteY21" fmla="*/ 502920 h 1431290"/>
              <a:gd name="connsiteX22" fmla="*/ 1542415 w 1567815"/>
              <a:gd name="connsiteY22" fmla="*/ 520700 h 1431290"/>
              <a:gd name="connsiteX23" fmla="*/ 1567815 w 1567815"/>
              <a:gd name="connsiteY23" fmla="*/ 321310 h 1431290"/>
              <a:gd name="connsiteX24" fmla="*/ 1328420 w 1567815"/>
              <a:gd name="connsiteY24" fmla="*/ 328295 h 1431290"/>
              <a:gd name="connsiteX25" fmla="*/ 1000760 w 1567815"/>
              <a:gd name="connsiteY25" fmla="*/ 8255 h 1431290"/>
              <a:gd name="connsiteX26" fmla="*/ 576580 w 1567815"/>
              <a:gd name="connsiteY26" fmla="*/ 0 h 1431290"/>
              <a:gd name="connsiteX0" fmla="*/ 576580 w 1567815"/>
              <a:gd name="connsiteY0" fmla="*/ 0 h 1431290"/>
              <a:gd name="connsiteX1" fmla="*/ 414020 w 1567815"/>
              <a:gd name="connsiteY1" fmla="*/ 23495 h 1431290"/>
              <a:gd name="connsiteX2" fmla="*/ 314960 w 1567815"/>
              <a:gd name="connsiteY2" fmla="*/ 221615 h 1431290"/>
              <a:gd name="connsiteX3" fmla="*/ 227965 w 1567815"/>
              <a:gd name="connsiteY3" fmla="*/ 426720 h 1431290"/>
              <a:gd name="connsiteX4" fmla="*/ 276860 w 1567815"/>
              <a:gd name="connsiteY4" fmla="*/ 495935 h 1431290"/>
              <a:gd name="connsiteX5" fmla="*/ 386080 w 1567815"/>
              <a:gd name="connsiteY5" fmla="*/ 501650 h 1431290"/>
              <a:gd name="connsiteX6" fmla="*/ 513080 w 1567815"/>
              <a:gd name="connsiteY6" fmla="*/ 183515 h 1431290"/>
              <a:gd name="connsiteX7" fmla="*/ 734060 w 1567815"/>
              <a:gd name="connsiteY7" fmla="*/ 153035 h 1431290"/>
              <a:gd name="connsiteX8" fmla="*/ 554990 w 1567815"/>
              <a:gd name="connsiteY8" fmla="*/ 525145 h 1431290"/>
              <a:gd name="connsiteX9" fmla="*/ 501015 w 1567815"/>
              <a:gd name="connsiteY9" fmla="*/ 720725 h 1431290"/>
              <a:gd name="connsiteX10" fmla="*/ 446405 w 1567815"/>
              <a:gd name="connsiteY10" fmla="*/ 881380 h 1431290"/>
              <a:gd name="connsiteX11" fmla="*/ 127635 w 1567815"/>
              <a:gd name="connsiteY11" fmla="*/ 903605 h 1431290"/>
              <a:gd name="connsiteX12" fmla="*/ 10795 w 1567815"/>
              <a:gd name="connsiteY12" fmla="*/ 979170 h 1431290"/>
              <a:gd name="connsiteX13" fmla="*/ 0 w 1567815"/>
              <a:gd name="connsiteY13" fmla="*/ 1075055 h 1431290"/>
              <a:gd name="connsiteX14" fmla="*/ 544195 w 1567815"/>
              <a:gd name="connsiteY14" fmla="*/ 1094105 h 1431290"/>
              <a:gd name="connsiteX15" fmla="*/ 700405 w 1567815"/>
              <a:gd name="connsiteY15" fmla="*/ 916940 h 1431290"/>
              <a:gd name="connsiteX16" fmla="*/ 834390 w 1567815"/>
              <a:gd name="connsiteY16" fmla="*/ 1081405 h 1431290"/>
              <a:gd name="connsiteX17" fmla="*/ 1101725 w 1567815"/>
              <a:gd name="connsiteY17" fmla="*/ 1417320 h 1431290"/>
              <a:gd name="connsiteX18" fmla="*/ 1294765 w 1567815"/>
              <a:gd name="connsiteY18" fmla="*/ 1431290 h 1431290"/>
              <a:gd name="connsiteX19" fmla="*/ 853440 w 1567815"/>
              <a:gd name="connsiteY19" fmla="*/ 638810 h 1431290"/>
              <a:gd name="connsiteX20" fmla="*/ 1078865 w 1567815"/>
              <a:gd name="connsiteY20" fmla="*/ 333375 h 1431290"/>
              <a:gd name="connsiteX21" fmla="*/ 1246505 w 1567815"/>
              <a:gd name="connsiteY21" fmla="*/ 502920 h 1431290"/>
              <a:gd name="connsiteX22" fmla="*/ 1542415 w 1567815"/>
              <a:gd name="connsiteY22" fmla="*/ 520700 h 1431290"/>
              <a:gd name="connsiteX23" fmla="*/ 1567815 w 1567815"/>
              <a:gd name="connsiteY23" fmla="*/ 321310 h 1431290"/>
              <a:gd name="connsiteX24" fmla="*/ 1347470 w 1567815"/>
              <a:gd name="connsiteY24" fmla="*/ 318770 h 1431290"/>
              <a:gd name="connsiteX25" fmla="*/ 1000760 w 1567815"/>
              <a:gd name="connsiteY25" fmla="*/ 8255 h 1431290"/>
              <a:gd name="connsiteX26" fmla="*/ 576580 w 1567815"/>
              <a:gd name="connsiteY26" fmla="*/ 0 h 1431290"/>
              <a:gd name="connsiteX0" fmla="*/ 576580 w 1567815"/>
              <a:gd name="connsiteY0" fmla="*/ 0 h 1431290"/>
              <a:gd name="connsiteX1" fmla="*/ 414020 w 1567815"/>
              <a:gd name="connsiteY1" fmla="*/ 23495 h 1431290"/>
              <a:gd name="connsiteX2" fmla="*/ 314960 w 1567815"/>
              <a:gd name="connsiteY2" fmla="*/ 221615 h 1431290"/>
              <a:gd name="connsiteX3" fmla="*/ 227965 w 1567815"/>
              <a:gd name="connsiteY3" fmla="*/ 426720 h 1431290"/>
              <a:gd name="connsiteX4" fmla="*/ 276860 w 1567815"/>
              <a:gd name="connsiteY4" fmla="*/ 495935 h 1431290"/>
              <a:gd name="connsiteX5" fmla="*/ 386080 w 1567815"/>
              <a:gd name="connsiteY5" fmla="*/ 501650 h 1431290"/>
              <a:gd name="connsiteX6" fmla="*/ 513080 w 1567815"/>
              <a:gd name="connsiteY6" fmla="*/ 183515 h 1431290"/>
              <a:gd name="connsiteX7" fmla="*/ 734060 w 1567815"/>
              <a:gd name="connsiteY7" fmla="*/ 153035 h 1431290"/>
              <a:gd name="connsiteX8" fmla="*/ 554990 w 1567815"/>
              <a:gd name="connsiteY8" fmla="*/ 525145 h 1431290"/>
              <a:gd name="connsiteX9" fmla="*/ 501015 w 1567815"/>
              <a:gd name="connsiteY9" fmla="*/ 720725 h 1431290"/>
              <a:gd name="connsiteX10" fmla="*/ 446405 w 1567815"/>
              <a:gd name="connsiteY10" fmla="*/ 881380 h 1431290"/>
              <a:gd name="connsiteX11" fmla="*/ 127635 w 1567815"/>
              <a:gd name="connsiteY11" fmla="*/ 903605 h 1431290"/>
              <a:gd name="connsiteX12" fmla="*/ 10795 w 1567815"/>
              <a:gd name="connsiteY12" fmla="*/ 979170 h 1431290"/>
              <a:gd name="connsiteX13" fmla="*/ 0 w 1567815"/>
              <a:gd name="connsiteY13" fmla="*/ 1075055 h 1431290"/>
              <a:gd name="connsiteX14" fmla="*/ 544195 w 1567815"/>
              <a:gd name="connsiteY14" fmla="*/ 1094105 h 1431290"/>
              <a:gd name="connsiteX15" fmla="*/ 700405 w 1567815"/>
              <a:gd name="connsiteY15" fmla="*/ 916940 h 1431290"/>
              <a:gd name="connsiteX16" fmla="*/ 834390 w 1567815"/>
              <a:gd name="connsiteY16" fmla="*/ 1081405 h 1431290"/>
              <a:gd name="connsiteX17" fmla="*/ 1101725 w 1567815"/>
              <a:gd name="connsiteY17" fmla="*/ 1417320 h 1431290"/>
              <a:gd name="connsiteX18" fmla="*/ 1294765 w 1567815"/>
              <a:gd name="connsiteY18" fmla="*/ 1431290 h 1431290"/>
              <a:gd name="connsiteX19" fmla="*/ 853440 w 1567815"/>
              <a:gd name="connsiteY19" fmla="*/ 638810 h 1431290"/>
              <a:gd name="connsiteX20" fmla="*/ 1078865 w 1567815"/>
              <a:gd name="connsiteY20" fmla="*/ 333375 h 1431290"/>
              <a:gd name="connsiteX21" fmla="*/ 1246505 w 1567815"/>
              <a:gd name="connsiteY21" fmla="*/ 502920 h 1431290"/>
              <a:gd name="connsiteX22" fmla="*/ 1542415 w 1567815"/>
              <a:gd name="connsiteY22" fmla="*/ 520700 h 1431290"/>
              <a:gd name="connsiteX23" fmla="*/ 1567815 w 1567815"/>
              <a:gd name="connsiteY23" fmla="*/ 321310 h 1431290"/>
              <a:gd name="connsiteX24" fmla="*/ 1347470 w 1567815"/>
              <a:gd name="connsiteY24" fmla="*/ 318770 h 1431290"/>
              <a:gd name="connsiteX25" fmla="*/ 1016635 w 1567815"/>
              <a:gd name="connsiteY25" fmla="*/ 5080 h 1431290"/>
              <a:gd name="connsiteX26" fmla="*/ 576580 w 1567815"/>
              <a:gd name="connsiteY26" fmla="*/ 0 h 1431290"/>
              <a:gd name="connsiteX0" fmla="*/ 576580 w 1567815"/>
              <a:gd name="connsiteY0" fmla="*/ 0 h 1450340"/>
              <a:gd name="connsiteX1" fmla="*/ 414020 w 1567815"/>
              <a:gd name="connsiteY1" fmla="*/ 42545 h 1450340"/>
              <a:gd name="connsiteX2" fmla="*/ 314960 w 1567815"/>
              <a:gd name="connsiteY2" fmla="*/ 240665 h 1450340"/>
              <a:gd name="connsiteX3" fmla="*/ 227965 w 1567815"/>
              <a:gd name="connsiteY3" fmla="*/ 445770 h 1450340"/>
              <a:gd name="connsiteX4" fmla="*/ 276860 w 1567815"/>
              <a:gd name="connsiteY4" fmla="*/ 514985 h 1450340"/>
              <a:gd name="connsiteX5" fmla="*/ 386080 w 1567815"/>
              <a:gd name="connsiteY5" fmla="*/ 520700 h 1450340"/>
              <a:gd name="connsiteX6" fmla="*/ 513080 w 1567815"/>
              <a:gd name="connsiteY6" fmla="*/ 202565 h 1450340"/>
              <a:gd name="connsiteX7" fmla="*/ 734060 w 1567815"/>
              <a:gd name="connsiteY7" fmla="*/ 172085 h 1450340"/>
              <a:gd name="connsiteX8" fmla="*/ 554990 w 1567815"/>
              <a:gd name="connsiteY8" fmla="*/ 544195 h 1450340"/>
              <a:gd name="connsiteX9" fmla="*/ 501015 w 1567815"/>
              <a:gd name="connsiteY9" fmla="*/ 739775 h 1450340"/>
              <a:gd name="connsiteX10" fmla="*/ 446405 w 1567815"/>
              <a:gd name="connsiteY10" fmla="*/ 900430 h 1450340"/>
              <a:gd name="connsiteX11" fmla="*/ 127635 w 1567815"/>
              <a:gd name="connsiteY11" fmla="*/ 922655 h 1450340"/>
              <a:gd name="connsiteX12" fmla="*/ 10795 w 1567815"/>
              <a:gd name="connsiteY12" fmla="*/ 998220 h 1450340"/>
              <a:gd name="connsiteX13" fmla="*/ 0 w 1567815"/>
              <a:gd name="connsiteY13" fmla="*/ 1094105 h 1450340"/>
              <a:gd name="connsiteX14" fmla="*/ 544195 w 1567815"/>
              <a:gd name="connsiteY14" fmla="*/ 1113155 h 1450340"/>
              <a:gd name="connsiteX15" fmla="*/ 700405 w 1567815"/>
              <a:gd name="connsiteY15" fmla="*/ 935990 h 1450340"/>
              <a:gd name="connsiteX16" fmla="*/ 834390 w 1567815"/>
              <a:gd name="connsiteY16" fmla="*/ 1100455 h 1450340"/>
              <a:gd name="connsiteX17" fmla="*/ 1101725 w 1567815"/>
              <a:gd name="connsiteY17" fmla="*/ 1436370 h 1450340"/>
              <a:gd name="connsiteX18" fmla="*/ 1294765 w 1567815"/>
              <a:gd name="connsiteY18" fmla="*/ 1450340 h 1450340"/>
              <a:gd name="connsiteX19" fmla="*/ 853440 w 1567815"/>
              <a:gd name="connsiteY19" fmla="*/ 657860 h 1450340"/>
              <a:gd name="connsiteX20" fmla="*/ 1078865 w 1567815"/>
              <a:gd name="connsiteY20" fmla="*/ 352425 h 1450340"/>
              <a:gd name="connsiteX21" fmla="*/ 1246505 w 1567815"/>
              <a:gd name="connsiteY21" fmla="*/ 521970 h 1450340"/>
              <a:gd name="connsiteX22" fmla="*/ 1542415 w 1567815"/>
              <a:gd name="connsiteY22" fmla="*/ 539750 h 1450340"/>
              <a:gd name="connsiteX23" fmla="*/ 1567815 w 1567815"/>
              <a:gd name="connsiteY23" fmla="*/ 340360 h 1450340"/>
              <a:gd name="connsiteX24" fmla="*/ 1347470 w 1567815"/>
              <a:gd name="connsiteY24" fmla="*/ 337820 h 1450340"/>
              <a:gd name="connsiteX25" fmla="*/ 1016635 w 1567815"/>
              <a:gd name="connsiteY25" fmla="*/ 24130 h 1450340"/>
              <a:gd name="connsiteX26" fmla="*/ 576580 w 1567815"/>
              <a:gd name="connsiteY26" fmla="*/ 0 h 1450340"/>
              <a:gd name="connsiteX0" fmla="*/ 576580 w 1567815"/>
              <a:gd name="connsiteY0" fmla="*/ 0 h 1450340"/>
              <a:gd name="connsiteX1" fmla="*/ 414020 w 1567815"/>
              <a:gd name="connsiteY1" fmla="*/ 42545 h 1450340"/>
              <a:gd name="connsiteX2" fmla="*/ 314960 w 1567815"/>
              <a:gd name="connsiteY2" fmla="*/ 240665 h 1450340"/>
              <a:gd name="connsiteX3" fmla="*/ 227965 w 1567815"/>
              <a:gd name="connsiteY3" fmla="*/ 445770 h 1450340"/>
              <a:gd name="connsiteX4" fmla="*/ 276860 w 1567815"/>
              <a:gd name="connsiteY4" fmla="*/ 514985 h 1450340"/>
              <a:gd name="connsiteX5" fmla="*/ 386080 w 1567815"/>
              <a:gd name="connsiteY5" fmla="*/ 520700 h 1450340"/>
              <a:gd name="connsiteX6" fmla="*/ 513080 w 1567815"/>
              <a:gd name="connsiteY6" fmla="*/ 202565 h 1450340"/>
              <a:gd name="connsiteX7" fmla="*/ 734060 w 1567815"/>
              <a:gd name="connsiteY7" fmla="*/ 172085 h 1450340"/>
              <a:gd name="connsiteX8" fmla="*/ 554990 w 1567815"/>
              <a:gd name="connsiteY8" fmla="*/ 544195 h 1450340"/>
              <a:gd name="connsiteX9" fmla="*/ 501015 w 1567815"/>
              <a:gd name="connsiteY9" fmla="*/ 739775 h 1450340"/>
              <a:gd name="connsiteX10" fmla="*/ 446405 w 1567815"/>
              <a:gd name="connsiteY10" fmla="*/ 900430 h 1450340"/>
              <a:gd name="connsiteX11" fmla="*/ 127635 w 1567815"/>
              <a:gd name="connsiteY11" fmla="*/ 922655 h 1450340"/>
              <a:gd name="connsiteX12" fmla="*/ 10795 w 1567815"/>
              <a:gd name="connsiteY12" fmla="*/ 998220 h 1450340"/>
              <a:gd name="connsiteX13" fmla="*/ 0 w 1567815"/>
              <a:gd name="connsiteY13" fmla="*/ 1094105 h 1450340"/>
              <a:gd name="connsiteX14" fmla="*/ 544195 w 1567815"/>
              <a:gd name="connsiteY14" fmla="*/ 1113155 h 1450340"/>
              <a:gd name="connsiteX15" fmla="*/ 700405 w 1567815"/>
              <a:gd name="connsiteY15" fmla="*/ 935990 h 1450340"/>
              <a:gd name="connsiteX16" fmla="*/ 834390 w 1567815"/>
              <a:gd name="connsiteY16" fmla="*/ 1100455 h 1450340"/>
              <a:gd name="connsiteX17" fmla="*/ 1101725 w 1567815"/>
              <a:gd name="connsiteY17" fmla="*/ 1436370 h 1450340"/>
              <a:gd name="connsiteX18" fmla="*/ 1294765 w 1567815"/>
              <a:gd name="connsiteY18" fmla="*/ 1450340 h 1450340"/>
              <a:gd name="connsiteX19" fmla="*/ 853440 w 1567815"/>
              <a:gd name="connsiteY19" fmla="*/ 657860 h 1450340"/>
              <a:gd name="connsiteX20" fmla="*/ 1078865 w 1567815"/>
              <a:gd name="connsiteY20" fmla="*/ 352425 h 1450340"/>
              <a:gd name="connsiteX21" fmla="*/ 1246505 w 1567815"/>
              <a:gd name="connsiteY21" fmla="*/ 521970 h 1450340"/>
              <a:gd name="connsiteX22" fmla="*/ 1542415 w 1567815"/>
              <a:gd name="connsiteY22" fmla="*/ 539750 h 1450340"/>
              <a:gd name="connsiteX23" fmla="*/ 1567815 w 1567815"/>
              <a:gd name="connsiteY23" fmla="*/ 340360 h 1450340"/>
              <a:gd name="connsiteX24" fmla="*/ 1347470 w 1567815"/>
              <a:gd name="connsiteY24" fmla="*/ 337820 h 1450340"/>
              <a:gd name="connsiteX25" fmla="*/ 975360 w 1567815"/>
              <a:gd name="connsiteY25" fmla="*/ 271780 h 1450340"/>
              <a:gd name="connsiteX26" fmla="*/ 576580 w 1567815"/>
              <a:gd name="connsiteY26" fmla="*/ 0 h 1450340"/>
              <a:gd name="connsiteX0" fmla="*/ 576580 w 1567815"/>
              <a:gd name="connsiteY0" fmla="*/ 0 h 1450340"/>
              <a:gd name="connsiteX1" fmla="*/ 414020 w 1567815"/>
              <a:gd name="connsiteY1" fmla="*/ 42545 h 1450340"/>
              <a:gd name="connsiteX2" fmla="*/ 314960 w 1567815"/>
              <a:gd name="connsiteY2" fmla="*/ 240665 h 1450340"/>
              <a:gd name="connsiteX3" fmla="*/ 227965 w 1567815"/>
              <a:gd name="connsiteY3" fmla="*/ 445770 h 1450340"/>
              <a:gd name="connsiteX4" fmla="*/ 276860 w 1567815"/>
              <a:gd name="connsiteY4" fmla="*/ 514985 h 1450340"/>
              <a:gd name="connsiteX5" fmla="*/ 386080 w 1567815"/>
              <a:gd name="connsiteY5" fmla="*/ 520700 h 1450340"/>
              <a:gd name="connsiteX6" fmla="*/ 513080 w 1567815"/>
              <a:gd name="connsiteY6" fmla="*/ 202565 h 1450340"/>
              <a:gd name="connsiteX7" fmla="*/ 699135 w 1567815"/>
              <a:gd name="connsiteY7" fmla="*/ 229235 h 1450340"/>
              <a:gd name="connsiteX8" fmla="*/ 554990 w 1567815"/>
              <a:gd name="connsiteY8" fmla="*/ 544195 h 1450340"/>
              <a:gd name="connsiteX9" fmla="*/ 501015 w 1567815"/>
              <a:gd name="connsiteY9" fmla="*/ 739775 h 1450340"/>
              <a:gd name="connsiteX10" fmla="*/ 446405 w 1567815"/>
              <a:gd name="connsiteY10" fmla="*/ 900430 h 1450340"/>
              <a:gd name="connsiteX11" fmla="*/ 127635 w 1567815"/>
              <a:gd name="connsiteY11" fmla="*/ 922655 h 1450340"/>
              <a:gd name="connsiteX12" fmla="*/ 10795 w 1567815"/>
              <a:gd name="connsiteY12" fmla="*/ 998220 h 1450340"/>
              <a:gd name="connsiteX13" fmla="*/ 0 w 1567815"/>
              <a:gd name="connsiteY13" fmla="*/ 1094105 h 1450340"/>
              <a:gd name="connsiteX14" fmla="*/ 544195 w 1567815"/>
              <a:gd name="connsiteY14" fmla="*/ 1113155 h 1450340"/>
              <a:gd name="connsiteX15" fmla="*/ 700405 w 1567815"/>
              <a:gd name="connsiteY15" fmla="*/ 935990 h 1450340"/>
              <a:gd name="connsiteX16" fmla="*/ 834390 w 1567815"/>
              <a:gd name="connsiteY16" fmla="*/ 1100455 h 1450340"/>
              <a:gd name="connsiteX17" fmla="*/ 1101725 w 1567815"/>
              <a:gd name="connsiteY17" fmla="*/ 1436370 h 1450340"/>
              <a:gd name="connsiteX18" fmla="*/ 1294765 w 1567815"/>
              <a:gd name="connsiteY18" fmla="*/ 1450340 h 1450340"/>
              <a:gd name="connsiteX19" fmla="*/ 853440 w 1567815"/>
              <a:gd name="connsiteY19" fmla="*/ 657860 h 1450340"/>
              <a:gd name="connsiteX20" fmla="*/ 1078865 w 1567815"/>
              <a:gd name="connsiteY20" fmla="*/ 352425 h 1450340"/>
              <a:gd name="connsiteX21" fmla="*/ 1246505 w 1567815"/>
              <a:gd name="connsiteY21" fmla="*/ 521970 h 1450340"/>
              <a:gd name="connsiteX22" fmla="*/ 1542415 w 1567815"/>
              <a:gd name="connsiteY22" fmla="*/ 539750 h 1450340"/>
              <a:gd name="connsiteX23" fmla="*/ 1567815 w 1567815"/>
              <a:gd name="connsiteY23" fmla="*/ 340360 h 1450340"/>
              <a:gd name="connsiteX24" fmla="*/ 1347470 w 1567815"/>
              <a:gd name="connsiteY24" fmla="*/ 337820 h 1450340"/>
              <a:gd name="connsiteX25" fmla="*/ 975360 w 1567815"/>
              <a:gd name="connsiteY25" fmla="*/ 271780 h 1450340"/>
              <a:gd name="connsiteX26" fmla="*/ 576580 w 1567815"/>
              <a:gd name="connsiteY26" fmla="*/ 0 h 1450340"/>
              <a:gd name="connsiteX0" fmla="*/ 500380 w 1567815"/>
              <a:gd name="connsiteY0" fmla="*/ 103505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47470 w 1567815"/>
              <a:gd name="connsiteY24" fmla="*/ 295275 h 1407795"/>
              <a:gd name="connsiteX25" fmla="*/ 975360 w 1567815"/>
              <a:gd name="connsiteY25" fmla="*/ 229235 h 1407795"/>
              <a:gd name="connsiteX26" fmla="*/ 500380 w 1567815"/>
              <a:gd name="connsiteY26" fmla="*/ 103505 h 1407795"/>
              <a:gd name="connsiteX0" fmla="*/ 465455 w 1567815"/>
              <a:gd name="connsiteY0" fmla="*/ 154305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47470 w 1567815"/>
              <a:gd name="connsiteY24" fmla="*/ 295275 h 1407795"/>
              <a:gd name="connsiteX25" fmla="*/ 975360 w 1567815"/>
              <a:gd name="connsiteY25" fmla="*/ 229235 h 1407795"/>
              <a:gd name="connsiteX26" fmla="*/ 465455 w 1567815"/>
              <a:gd name="connsiteY26" fmla="*/ 154305 h 1407795"/>
              <a:gd name="connsiteX0" fmla="*/ 481330 w 1567815"/>
              <a:gd name="connsiteY0" fmla="*/ 13208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47470 w 1567815"/>
              <a:gd name="connsiteY24" fmla="*/ 295275 h 1407795"/>
              <a:gd name="connsiteX25" fmla="*/ 975360 w 1567815"/>
              <a:gd name="connsiteY25" fmla="*/ 229235 h 1407795"/>
              <a:gd name="connsiteX26" fmla="*/ 481330 w 1567815"/>
              <a:gd name="connsiteY26" fmla="*/ 132080 h 1407795"/>
              <a:gd name="connsiteX0" fmla="*/ 49720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47470 w 1567815"/>
              <a:gd name="connsiteY24" fmla="*/ 295275 h 1407795"/>
              <a:gd name="connsiteX25" fmla="*/ 975360 w 1567815"/>
              <a:gd name="connsiteY25" fmla="*/ 229235 h 1407795"/>
              <a:gd name="connsiteX26" fmla="*/ 497205 w 1567815"/>
              <a:gd name="connsiteY26" fmla="*/ 100330 h 1407795"/>
              <a:gd name="connsiteX0" fmla="*/ 49720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83970 w 1567815"/>
              <a:gd name="connsiteY24" fmla="*/ 396875 h 1407795"/>
              <a:gd name="connsiteX25" fmla="*/ 975360 w 1567815"/>
              <a:gd name="connsiteY25" fmla="*/ 229235 h 1407795"/>
              <a:gd name="connsiteX26" fmla="*/ 497205 w 1567815"/>
              <a:gd name="connsiteY26" fmla="*/ 100330 h 1407795"/>
              <a:gd name="connsiteX0" fmla="*/ 49720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97205 w 1567815"/>
              <a:gd name="connsiteY26" fmla="*/ 100330 h 1407795"/>
              <a:gd name="connsiteX0" fmla="*/ 474980 w 1567815"/>
              <a:gd name="connsiteY0" fmla="*/ 1130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74980 w 1567815"/>
              <a:gd name="connsiteY26" fmla="*/ 113030 h 1407795"/>
              <a:gd name="connsiteX0" fmla="*/ 573405 w 1567815"/>
              <a:gd name="connsiteY0" fmla="*/ 114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573405 w 1567815"/>
              <a:gd name="connsiteY26" fmla="*/ 11430 h 1407795"/>
              <a:gd name="connsiteX0" fmla="*/ 414655 w 1567815"/>
              <a:gd name="connsiteY0" fmla="*/ 154305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14655 w 1567815"/>
              <a:gd name="connsiteY26" fmla="*/ 154305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99845 w 1567815"/>
              <a:gd name="connsiteY24" fmla="*/ 3238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42695 w 1567815"/>
              <a:gd name="connsiteY24" fmla="*/ 33020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36345 w 1567815"/>
              <a:gd name="connsiteY24" fmla="*/ 352425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36345 w 1567815"/>
              <a:gd name="connsiteY24" fmla="*/ 352425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58570 w 1567815"/>
              <a:gd name="connsiteY24" fmla="*/ 3746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74445 w 1567815"/>
              <a:gd name="connsiteY24" fmla="*/ 428625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78535 w 1567815"/>
              <a:gd name="connsiteY25" fmla="*/ 137160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65835 w 1567815"/>
              <a:gd name="connsiteY25" fmla="*/ 130810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62660 w 1567815"/>
              <a:gd name="connsiteY25" fmla="*/ 1149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27735 w 1567815"/>
              <a:gd name="connsiteY25" fmla="*/ 1911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49960 w 1567815"/>
              <a:gd name="connsiteY25" fmla="*/ 219710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46785 w 1567815"/>
              <a:gd name="connsiteY25" fmla="*/ 226060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372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21385 w 1567815"/>
              <a:gd name="connsiteY25" fmla="*/ 2546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15035 w 1567815"/>
              <a:gd name="connsiteY25" fmla="*/ 28638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18210 w 1567815"/>
              <a:gd name="connsiteY25" fmla="*/ 280035 h 1407795"/>
              <a:gd name="connsiteX26" fmla="*/ 440055 w 1567815"/>
              <a:gd name="connsiteY26" fmla="*/ 100330 h 1407795"/>
              <a:gd name="connsiteX0" fmla="*/ 440055 w 1580515"/>
              <a:gd name="connsiteY0" fmla="*/ 100330 h 1407795"/>
              <a:gd name="connsiteX1" fmla="*/ 414020 w 1580515"/>
              <a:gd name="connsiteY1" fmla="*/ 0 h 1407795"/>
              <a:gd name="connsiteX2" fmla="*/ 314960 w 1580515"/>
              <a:gd name="connsiteY2" fmla="*/ 198120 h 1407795"/>
              <a:gd name="connsiteX3" fmla="*/ 227965 w 1580515"/>
              <a:gd name="connsiteY3" fmla="*/ 403225 h 1407795"/>
              <a:gd name="connsiteX4" fmla="*/ 276860 w 1580515"/>
              <a:gd name="connsiteY4" fmla="*/ 472440 h 1407795"/>
              <a:gd name="connsiteX5" fmla="*/ 386080 w 1580515"/>
              <a:gd name="connsiteY5" fmla="*/ 478155 h 1407795"/>
              <a:gd name="connsiteX6" fmla="*/ 513080 w 1580515"/>
              <a:gd name="connsiteY6" fmla="*/ 160020 h 1407795"/>
              <a:gd name="connsiteX7" fmla="*/ 734060 w 1580515"/>
              <a:gd name="connsiteY7" fmla="*/ 180340 h 1407795"/>
              <a:gd name="connsiteX8" fmla="*/ 554990 w 1580515"/>
              <a:gd name="connsiteY8" fmla="*/ 501650 h 1407795"/>
              <a:gd name="connsiteX9" fmla="*/ 501015 w 1580515"/>
              <a:gd name="connsiteY9" fmla="*/ 697230 h 1407795"/>
              <a:gd name="connsiteX10" fmla="*/ 446405 w 1580515"/>
              <a:gd name="connsiteY10" fmla="*/ 857885 h 1407795"/>
              <a:gd name="connsiteX11" fmla="*/ 127635 w 1580515"/>
              <a:gd name="connsiteY11" fmla="*/ 880110 h 1407795"/>
              <a:gd name="connsiteX12" fmla="*/ 10795 w 1580515"/>
              <a:gd name="connsiteY12" fmla="*/ 955675 h 1407795"/>
              <a:gd name="connsiteX13" fmla="*/ 0 w 1580515"/>
              <a:gd name="connsiteY13" fmla="*/ 1051560 h 1407795"/>
              <a:gd name="connsiteX14" fmla="*/ 544195 w 1580515"/>
              <a:gd name="connsiteY14" fmla="*/ 1070610 h 1407795"/>
              <a:gd name="connsiteX15" fmla="*/ 700405 w 1580515"/>
              <a:gd name="connsiteY15" fmla="*/ 893445 h 1407795"/>
              <a:gd name="connsiteX16" fmla="*/ 834390 w 1580515"/>
              <a:gd name="connsiteY16" fmla="*/ 1057910 h 1407795"/>
              <a:gd name="connsiteX17" fmla="*/ 1101725 w 1580515"/>
              <a:gd name="connsiteY17" fmla="*/ 1393825 h 1407795"/>
              <a:gd name="connsiteX18" fmla="*/ 1294765 w 1580515"/>
              <a:gd name="connsiteY18" fmla="*/ 1407795 h 1407795"/>
              <a:gd name="connsiteX19" fmla="*/ 853440 w 1580515"/>
              <a:gd name="connsiteY19" fmla="*/ 615315 h 1407795"/>
              <a:gd name="connsiteX20" fmla="*/ 1078865 w 1580515"/>
              <a:gd name="connsiteY20" fmla="*/ 309880 h 1407795"/>
              <a:gd name="connsiteX21" fmla="*/ 1246505 w 1580515"/>
              <a:gd name="connsiteY21" fmla="*/ 479425 h 1407795"/>
              <a:gd name="connsiteX22" fmla="*/ 1542415 w 1580515"/>
              <a:gd name="connsiteY22" fmla="*/ 497205 h 1407795"/>
              <a:gd name="connsiteX23" fmla="*/ 1580515 w 1580515"/>
              <a:gd name="connsiteY23" fmla="*/ 374015 h 1407795"/>
              <a:gd name="connsiteX24" fmla="*/ 1261745 w 1580515"/>
              <a:gd name="connsiteY24" fmla="*/ 377825 h 1407795"/>
              <a:gd name="connsiteX25" fmla="*/ 918210 w 1580515"/>
              <a:gd name="connsiteY25" fmla="*/ 280035 h 1407795"/>
              <a:gd name="connsiteX26" fmla="*/ 440055 w 1580515"/>
              <a:gd name="connsiteY26" fmla="*/ 100330 h 1407795"/>
              <a:gd name="connsiteX0" fmla="*/ 440055 w 1580515"/>
              <a:gd name="connsiteY0" fmla="*/ 100330 h 1407795"/>
              <a:gd name="connsiteX1" fmla="*/ 414020 w 1580515"/>
              <a:gd name="connsiteY1" fmla="*/ 0 h 1407795"/>
              <a:gd name="connsiteX2" fmla="*/ 314960 w 1580515"/>
              <a:gd name="connsiteY2" fmla="*/ 198120 h 1407795"/>
              <a:gd name="connsiteX3" fmla="*/ 227965 w 1580515"/>
              <a:gd name="connsiteY3" fmla="*/ 403225 h 1407795"/>
              <a:gd name="connsiteX4" fmla="*/ 276860 w 1580515"/>
              <a:gd name="connsiteY4" fmla="*/ 472440 h 1407795"/>
              <a:gd name="connsiteX5" fmla="*/ 386080 w 1580515"/>
              <a:gd name="connsiteY5" fmla="*/ 478155 h 1407795"/>
              <a:gd name="connsiteX6" fmla="*/ 513080 w 1580515"/>
              <a:gd name="connsiteY6" fmla="*/ 160020 h 1407795"/>
              <a:gd name="connsiteX7" fmla="*/ 734060 w 1580515"/>
              <a:gd name="connsiteY7" fmla="*/ 180340 h 1407795"/>
              <a:gd name="connsiteX8" fmla="*/ 554990 w 1580515"/>
              <a:gd name="connsiteY8" fmla="*/ 501650 h 1407795"/>
              <a:gd name="connsiteX9" fmla="*/ 501015 w 1580515"/>
              <a:gd name="connsiteY9" fmla="*/ 697230 h 1407795"/>
              <a:gd name="connsiteX10" fmla="*/ 446405 w 1580515"/>
              <a:gd name="connsiteY10" fmla="*/ 857885 h 1407795"/>
              <a:gd name="connsiteX11" fmla="*/ 127635 w 1580515"/>
              <a:gd name="connsiteY11" fmla="*/ 880110 h 1407795"/>
              <a:gd name="connsiteX12" fmla="*/ 10795 w 1580515"/>
              <a:gd name="connsiteY12" fmla="*/ 955675 h 1407795"/>
              <a:gd name="connsiteX13" fmla="*/ 0 w 1580515"/>
              <a:gd name="connsiteY13" fmla="*/ 1051560 h 1407795"/>
              <a:gd name="connsiteX14" fmla="*/ 544195 w 1580515"/>
              <a:gd name="connsiteY14" fmla="*/ 1070610 h 1407795"/>
              <a:gd name="connsiteX15" fmla="*/ 700405 w 1580515"/>
              <a:gd name="connsiteY15" fmla="*/ 893445 h 1407795"/>
              <a:gd name="connsiteX16" fmla="*/ 834390 w 1580515"/>
              <a:gd name="connsiteY16" fmla="*/ 1057910 h 1407795"/>
              <a:gd name="connsiteX17" fmla="*/ 1101725 w 1580515"/>
              <a:gd name="connsiteY17" fmla="*/ 1393825 h 1407795"/>
              <a:gd name="connsiteX18" fmla="*/ 1294765 w 1580515"/>
              <a:gd name="connsiteY18" fmla="*/ 1407795 h 1407795"/>
              <a:gd name="connsiteX19" fmla="*/ 853440 w 1580515"/>
              <a:gd name="connsiteY19" fmla="*/ 615315 h 1407795"/>
              <a:gd name="connsiteX20" fmla="*/ 1078865 w 1580515"/>
              <a:gd name="connsiteY20" fmla="*/ 309880 h 1407795"/>
              <a:gd name="connsiteX21" fmla="*/ 1246505 w 1580515"/>
              <a:gd name="connsiteY21" fmla="*/ 479425 h 1407795"/>
              <a:gd name="connsiteX22" fmla="*/ 1542415 w 1580515"/>
              <a:gd name="connsiteY22" fmla="*/ 497205 h 1407795"/>
              <a:gd name="connsiteX23" fmla="*/ 1580515 w 1580515"/>
              <a:gd name="connsiteY23" fmla="*/ 402590 h 1407795"/>
              <a:gd name="connsiteX24" fmla="*/ 1261745 w 1580515"/>
              <a:gd name="connsiteY24" fmla="*/ 377825 h 1407795"/>
              <a:gd name="connsiteX25" fmla="*/ 918210 w 1580515"/>
              <a:gd name="connsiteY25" fmla="*/ 280035 h 1407795"/>
              <a:gd name="connsiteX26" fmla="*/ 440055 w 1580515"/>
              <a:gd name="connsiteY26" fmla="*/ 100330 h 1407795"/>
              <a:gd name="connsiteX0" fmla="*/ 440055 w 1561465"/>
              <a:gd name="connsiteY0" fmla="*/ 100330 h 1407795"/>
              <a:gd name="connsiteX1" fmla="*/ 414020 w 1561465"/>
              <a:gd name="connsiteY1" fmla="*/ 0 h 1407795"/>
              <a:gd name="connsiteX2" fmla="*/ 314960 w 1561465"/>
              <a:gd name="connsiteY2" fmla="*/ 198120 h 1407795"/>
              <a:gd name="connsiteX3" fmla="*/ 227965 w 1561465"/>
              <a:gd name="connsiteY3" fmla="*/ 403225 h 1407795"/>
              <a:gd name="connsiteX4" fmla="*/ 276860 w 1561465"/>
              <a:gd name="connsiteY4" fmla="*/ 472440 h 1407795"/>
              <a:gd name="connsiteX5" fmla="*/ 386080 w 1561465"/>
              <a:gd name="connsiteY5" fmla="*/ 478155 h 1407795"/>
              <a:gd name="connsiteX6" fmla="*/ 513080 w 1561465"/>
              <a:gd name="connsiteY6" fmla="*/ 160020 h 1407795"/>
              <a:gd name="connsiteX7" fmla="*/ 734060 w 1561465"/>
              <a:gd name="connsiteY7" fmla="*/ 180340 h 1407795"/>
              <a:gd name="connsiteX8" fmla="*/ 554990 w 1561465"/>
              <a:gd name="connsiteY8" fmla="*/ 501650 h 1407795"/>
              <a:gd name="connsiteX9" fmla="*/ 501015 w 1561465"/>
              <a:gd name="connsiteY9" fmla="*/ 697230 h 1407795"/>
              <a:gd name="connsiteX10" fmla="*/ 446405 w 1561465"/>
              <a:gd name="connsiteY10" fmla="*/ 857885 h 1407795"/>
              <a:gd name="connsiteX11" fmla="*/ 127635 w 1561465"/>
              <a:gd name="connsiteY11" fmla="*/ 880110 h 1407795"/>
              <a:gd name="connsiteX12" fmla="*/ 10795 w 1561465"/>
              <a:gd name="connsiteY12" fmla="*/ 955675 h 1407795"/>
              <a:gd name="connsiteX13" fmla="*/ 0 w 1561465"/>
              <a:gd name="connsiteY13" fmla="*/ 1051560 h 1407795"/>
              <a:gd name="connsiteX14" fmla="*/ 544195 w 1561465"/>
              <a:gd name="connsiteY14" fmla="*/ 1070610 h 1407795"/>
              <a:gd name="connsiteX15" fmla="*/ 700405 w 1561465"/>
              <a:gd name="connsiteY15" fmla="*/ 893445 h 1407795"/>
              <a:gd name="connsiteX16" fmla="*/ 834390 w 1561465"/>
              <a:gd name="connsiteY16" fmla="*/ 1057910 h 1407795"/>
              <a:gd name="connsiteX17" fmla="*/ 1101725 w 1561465"/>
              <a:gd name="connsiteY17" fmla="*/ 1393825 h 1407795"/>
              <a:gd name="connsiteX18" fmla="*/ 1294765 w 1561465"/>
              <a:gd name="connsiteY18" fmla="*/ 1407795 h 1407795"/>
              <a:gd name="connsiteX19" fmla="*/ 853440 w 1561465"/>
              <a:gd name="connsiteY19" fmla="*/ 615315 h 1407795"/>
              <a:gd name="connsiteX20" fmla="*/ 1078865 w 1561465"/>
              <a:gd name="connsiteY20" fmla="*/ 309880 h 1407795"/>
              <a:gd name="connsiteX21" fmla="*/ 1246505 w 1561465"/>
              <a:gd name="connsiteY21" fmla="*/ 479425 h 1407795"/>
              <a:gd name="connsiteX22" fmla="*/ 1542415 w 1561465"/>
              <a:gd name="connsiteY22" fmla="*/ 497205 h 1407795"/>
              <a:gd name="connsiteX23" fmla="*/ 1561465 w 1561465"/>
              <a:gd name="connsiteY23" fmla="*/ 431165 h 1407795"/>
              <a:gd name="connsiteX24" fmla="*/ 1261745 w 1561465"/>
              <a:gd name="connsiteY24" fmla="*/ 377825 h 1407795"/>
              <a:gd name="connsiteX25" fmla="*/ 918210 w 1561465"/>
              <a:gd name="connsiteY25" fmla="*/ 280035 h 1407795"/>
              <a:gd name="connsiteX26" fmla="*/ 440055 w 1561465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261745 w 1564640"/>
              <a:gd name="connsiteY24" fmla="*/ 377825 h 1407795"/>
              <a:gd name="connsiteX25" fmla="*/ 918210 w 1564640"/>
              <a:gd name="connsiteY25" fmla="*/ 280035 h 1407795"/>
              <a:gd name="connsiteX26" fmla="*/ 440055 w 1564640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6400 h 1407795"/>
              <a:gd name="connsiteX25" fmla="*/ 918210 w 1564640"/>
              <a:gd name="connsiteY25" fmla="*/ 280035 h 1407795"/>
              <a:gd name="connsiteX26" fmla="*/ 440055 w 1564640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18210 w 1564640"/>
              <a:gd name="connsiteY25" fmla="*/ 280035 h 1407795"/>
              <a:gd name="connsiteX26" fmla="*/ 440055 w 1564640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554990 w 1564640"/>
              <a:gd name="connsiteY7" fmla="*/ 501650 h 1407795"/>
              <a:gd name="connsiteX8" fmla="*/ 501015 w 1564640"/>
              <a:gd name="connsiteY8" fmla="*/ 697230 h 1407795"/>
              <a:gd name="connsiteX9" fmla="*/ 446405 w 1564640"/>
              <a:gd name="connsiteY9" fmla="*/ 857885 h 1407795"/>
              <a:gd name="connsiteX10" fmla="*/ 127635 w 1564640"/>
              <a:gd name="connsiteY10" fmla="*/ 880110 h 1407795"/>
              <a:gd name="connsiteX11" fmla="*/ 10795 w 1564640"/>
              <a:gd name="connsiteY11" fmla="*/ 955675 h 1407795"/>
              <a:gd name="connsiteX12" fmla="*/ 0 w 1564640"/>
              <a:gd name="connsiteY12" fmla="*/ 1051560 h 1407795"/>
              <a:gd name="connsiteX13" fmla="*/ 544195 w 1564640"/>
              <a:gd name="connsiteY13" fmla="*/ 1070610 h 1407795"/>
              <a:gd name="connsiteX14" fmla="*/ 700405 w 1564640"/>
              <a:gd name="connsiteY14" fmla="*/ 893445 h 1407795"/>
              <a:gd name="connsiteX15" fmla="*/ 834390 w 1564640"/>
              <a:gd name="connsiteY15" fmla="*/ 1057910 h 1407795"/>
              <a:gd name="connsiteX16" fmla="*/ 1101725 w 1564640"/>
              <a:gd name="connsiteY16" fmla="*/ 1393825 h 1407795"/>
              <a:gd name="connsiteX17" fmla="*/ 1294765 w 1564640"/>
              <a:gd name="connsiteY17" fmla="*/ 1407795 h 1407795"/>
              <a:gd name="connsiteX18" fmla="*/ 853440 w 1564640"/>
              <a:gd name="connsiteY18" fmla="*/ 615315 h 1407795"/>
              <a:gd name="connsiteX19" fmla="*/ 1078865 w 1564640"/>
              <a:gd name="connsiteY19" fmla="*/ 309880 h 1407795"/>
              <a:gd name="connsiteX20" fmla="*/ 1246505 w 1564640"/>
              <a:gd name="connsiteY20" fmla="*/ 479425 h 1407795"/>
              <a:gd name="connsiteX21" fmla="*/ 1542415 w 1564640"/>
              <a:gd name="connsiteY21" fmla="*/ 497205 h 1407795"/>
              <a:gd name="connsiteX22" fmla="*/ 1564640 w 1564640"/>
              <a:gd name="connsiteY22" fmla="*/ 418465 h 1407795"/>
              <a:gd name="connsiteX23" fmla="*/ 1318895 w 1564640"/>
              <a:gd name="connsiteY23" fmla="*/ 409575 h 1407795"/>
              <a:gd name="connsiteX24" fmla="*/ 918210 w 1564640"/>
              <a:gd name="connsiteY24" fmla="*/ 280035 h 1407795"/>
              <a:gd name="connsiteX25" fmla="*/ 440055 w 1564640"/>
              <a:gd name="connsiteY25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655955 w 1564640"/>
              <a:gd name="connsiteY6" fmla="*/ 255270 h 1407795"/>
              <a:gd name="connsiteX7" fmla="*/ 554990 w 1564640"/>
              <a:gd name="connsiteY7" fmla="*/ 501650 h 1407795"/>
              <a:gd name="connsiteX8" fmla="*/ 501015 w 1564640"/>
              <a:gd name="connsiteY8" fmla="*/ 697230 h 1407795"/>
              <a:gd name="connsiteX9" fmla="*/ 446405 w 1564640"/>
              <a:gd name="connsiteY9" fmla="*/ 857885 h 1407795"/>
              <a:gd name="connsiteX10" fmla="*/ 127635 w 1564640"/>
              <a:gd name="connsiteY10" fmla="*/ 880110 h 1407795"/>
              <a:gd name="connsiteX11" fmla="*/ 10795 w 1564640"/>
              <a:gd name="connsiteY11" fmla="*/ 955675 h 1407795"/>
              <a:gd name="connsiteX12" fmla="*/ 0 w 1564640"/>
              <a:gd name="connsiteY12" fmla="*/ 1051560 h 1407795"/>
              <a:gd name="connsiteX13" fmla="*/ 544195 w 1564640"/>
              <a:gd name="connsiteY13" fmla="*/ 1070610 h 1407795"/>
              <a:gd name="connsiteX14" fmla="*/ 700405 w 1564640"/>
              <a:gd name="connsiteY14" fmla="*/ 893445 h 1407795"/>
              <a:gd name="connsiteX15" fmla="*/ 834390 w 1564640"/>
              <a:gd name="connsiteY15" fmla="*/ 1057910 h 1407795"/>
              <a:gd name="connsiteX16" fmla="*/ 1101725 w 1564640"/>
              <a:gd name="connsiteY16" fmla="*/ 1393825 h 1407795"/>
              <a:gd name="connsiteX17" fmla="*/ 1294765 w 1564640"/>
              <a:gd name="connsiteY17" fmla="*/ 1407795 h 1407795"/>
              <a:gd name="connsiteX18" fmla="*/ 853440 w 1564640"/>
              <a:gd name="connsiteY18" fmla="*/ 615315 h 1407795"/>
              <a:gd name="connsiteX19" fmla="*/ 1078865 w 1564640"/>
              <a:gd name="connsiteY19" fmla="*/ 309880 h 1407795"/>
              <a:gd name="connsiteX20" fmla="*/ 1246505 w 1564640"/>
              <a:gd name="connsiteY20" fmla="*/ 479425 h 1407795"/>
              <a:gd name="connsiteX21" fmla="*/ 1542415 w 1564640"/>
              <a:gd name="connsiteY21" fmla="*/ 497205 h 1407795"/>
              <a:gd name="connsiteX22" fmla="*/ 1564640 w 1564640"/>
              <a:gd name="connsiteY22" fmla="*/ 418465 h 1407795"/>
              <a:gd name="connsiteX23" fmla="*/ 1318895 w 1564640"/>
              <a:gd name="connsiteY23" fmla="*/ 409575 h 1407795"/>
              <a:gd name="connsiteX24" fmla="*/ 918210 w 1564640"/>
              <a:gd name="connsiteY24" fmla="*/ 280035 h 1407795"/>
              <a:gd name="connsiteX25" fmla="*/ 440055 w 1564640"/>
              <a:gd name="connsiteY25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58324 w 1564640"/>
              <a:gd name="connsiteY6" fmla="*/ 226695 h 1407795"/>
              <a:gd name="connsiteX7" fmla="*/ 554990 w 1564640"/>
              <a:gd name="connsiteY7" fmla="*/ 501650 h 1407795"/>
              <a:gd name="connsiteX8" fmla="*/ 501015 w 1564640"/>
              <a:gd name="connsiteY8" fmla="*/ 697230 h 1407795"/>
              <a:gd name="connsiteX9" fmla="*/ 446405 w 1564640"/>
              <a:gd name="connsiteY9" fmla="*/ 857885 h 1407795"/>
              <a:gd name="connsiteX10" fmla="*/ 127635 w 1564640"/>
              <a:gd name="connsiteY10" fmla="*/ 880110 h 1407795"/>
              <a:gd name="connsiteX11" fmla="*/ 10795 w 1564640"/>
              <a:gd name="connsiteY11" fmla="*/ 955675 h 1407795"/>
              <a:gd name="connsiteX12" fmla="*/ 0 w 1564640"/>
              <a:gd name="connsiteY12" fmla="*/ 1051560 h 1407795"/>
              <a:gd name="connsiteX13" fmla="*/ 544195 w 1564640"/>
              <a:gd name="connsiteY13" fmla="*/ 1070610 h 1407795"/>
              <a:gd name="connsiteX14" fmla="*/ 700405 w 1564640"/>
              <a:gd name="connsiteY14" fmla="*/ 893445 h 1407795"/>
              <a:gd name="connsiteX15" fmla="*/ 834390 w 1564640"/>
              <a:gd name="connsiteY15" fmla="*/ 1057910 h 1407795"/>
              <a:gd name="connsiteX16" fmla="*/ 1101725 w 1564640"/>
              <a:gd name="connsiteY16" fmla="*/ 1393825 h 1407795"/>
              <a:gd name="connsiteX17" fmla="*/ 1294765 w 1564640"/>
              <a:gd name="connsiteY17" fmla="*/ 1407795 h 1407795"/>
              <a:gd name="connsiteX18" fmla="*/ 853440 w 1564640"/>
              <a:gd name="connsiteY18" fmla="*/ 615315 h 1407795"/>
              <a:gd name="connsiteX19" fmla="*/ 1078865 w 1564640"/>
              <a:gd name="connsiteY19" fmla="*/ 309880 h 1407795"/>
              <a:gd name="connsiteX20" fmla="*/ 1246505 w 1564640"/>
              <a:gd name="connsiteY20" fmla="*/ 479425 h 1407795"/>
              <a:gd name="connsiteX21" fmla="*/ 1542415 w 1564640"/>
              <a:gd name="connsiteY21" fmla="*/ 497205 h 1407795"/>
              <a:gd name="connsiteX22" fmla="*/ 1564640 w 1564640"/>
              <a:gd name="connsiteY22" fmla="*/ 418465 h 1407795"/>
              <a:gd name="connsiteX23" fmla="*/ 1318895 w 1564640"/>
              <a:gd name="connsiteY23" fmla="*/ 409575 h 1407795"/>
              <a:gd name="connsiteX24" fmla="*/ 918210 w 1564640"/>
              <a:gd name="connsiteY24" fmla="*/ 280035 h 1407795"/>
              <a:gd name="connsiteX25" fmla="*/ 440055 w 1564640"/>
              <a:gd name="connsiteY25" fmla="*/ 100330 h 1407795"/>
              <a:gd name="connsiteX0" fmla="*/ 440055 w 1564640"/>
              <a:gd name="connsiteY0" fmla="*/ 1945 h 1309410"/>
              <a:gd name="connsiteX1" fmla="*/ 314960 w 1564640"/>
              <a:gd name="connsiteY1" fmla="*/ 99735 h 1309410"/>
              <a:gd name="connsiteX2" fmla="*/ 227965 w 1564640"/>
              <a:gd name="connsiteY2" fmla="*/ 304840 h 1309410"/>
              <a:gd name="connsiteX3" fmla="*/ 276860 w 1564640"/>
              <a:gd name="connsiteY3" fmla="*/ 374055 h 1309410"/>
              <a:gd name="connsiteX4" fmla="*/ 386080 w 1564640"/>
              <a:gd name="connsiteY4" fmla="*/ 379770 h 1309410"/>
              <a:gd name="connsiteX5" fmla="*/ 558324 w 1564640"/>
              <a:gd name="connsiteY5" fmla="*/ 128310 h 1309410"/>
              <a:gd name="connsiteX6" fmla="*/ 554990 w 1564640"/>
              <a:gd name="connsiteY6" fmla="*/ 403265 h 1309410"/>
              <a:gd name="connsiteX7" fmla="*/ 501015 w 1564640"/>
              <a:gd name="connsiteY7" fmla="*/ 598845 h 1309410"/>
              <a:gd name="connsiteX8" fmla="*/ 446405 w 1564640"/>
              <a:gd name="connsiteY8" fmla="*/ 759500 h 1309410"/>
              <a:gd name="connsiteX9" fmla="*/ 127635 w 1564640"/>
              <a:gd name="connsiteY9" fmla="*/ 781725 h 1309410"/>
              <a:gd name="connsiteX10" fmla="*/ 10795 w 1564640"/>
              <a:gd name="connsiteY10" fmla="*/ 857290 h 1309410"/>
              <a:gd name="connsiteX11" fmla="*/ 0 w 1564640"/>
              <a:gd name="connsiteY11" fmla="*/ 953175 h 1309410"/>
              <a:gd name="connsiteX12" fmla="*/ 544195 w 1564640"/>
              <a:gd name="connsiteY12" fmla="*/ 972225 h 1309410"/>
              <a:gd name="connsiteX13" fmla="*/ 700405 w 1564640"/>
              <a:gd name="connsiteY13" fmla="*/ 795060 h 1309410"/>
              <a:gd name="connsiteX14" fmla="*/ 834390 w 1564640"/>
              <a:gd name="connsiteY14" fmla="*/ 959525 h 1309410"/>
              <a:gd name="connsiteX15" fmla="*/ 1101725 w 1564640"/>
              <a:gd name="connsiteY15" fmla="*/ 1295440 h 1309410"/>
              <a:gd name="connsiteX16" fmla="*/ 1294765 w 1564640"/>
              <a:gd name="connsiteY16" fmla="*/ 1309410 h 1309410"/>
              <a:gd name="connsiteX17" fmla="*/ 853440 w 1564640"/>
              <a:gd name="connsiteY17" fmla="*/ 516930 h 1309410"/>
              <a:gd name="connsiteX18" fmla="*/ 1078865 w 1564640"/>
              <a:gd name="connsiteY18" fmla="*/ 211495 h 1309410"/>
              <a:gd name="connsiteX19" fmla="*/ 1246505 w 1564640"/>
              <a:gd name="connsiteY19" fmla="*/ 381040 h 1309410"/>
              <a:gd name="connsiteX20" fmla="*/ 1542415 w 1564640"/>
              <a:gd name="connsiteY20" fmla="*/ 398820 h 1309410"/>
              <a:gd name="connsiteX21" fmla="*/ 1564640 w 1564640"/>
              <a:gd name="connsiteY21" fmla="*/ 320080 h 1309410"/>
              <a:gd name="connsiteX22" fmla="*/ 1318895 w 1564640"/>
              <a:gd name="connsiteY22" fmla="*/ 311190 h 1309410"/>
              <a:gd name="connsiteX23" fmla="*/ 918210 w 1564640"/>
              <a:gd name="connsiteY23" fmla="*/ 181650 h 1309410"/>
              <a:gd name="connsiteX24" fmla="*/ 440055 w 1564640"/>
              <a:gd name="connsiteY24" fmla="*/ 1945 h 1309410"/>
              <a:gd name="connsiteX0" fmla="*/ 918210 w 1564640"/>
              <a:gd name="connsiteY0" fmla="*/ 85738 h 1213498"/>
              <a:gd name="connsiteX1" fmla="*/ 314960 w 1564640"/>
              <a:gd name="connsiteY1" fmla="*/ 3823 h 1213498"/>
              <a:gd name="connsiteX2" fmla="*/ 227965 w 1564640"/>
              <a:gd name="connsiteY2" fmla="*/ 208928 h 1213498"/>
              <a:gd name="connsiteX3" fmla="*/ 276860 w 1564640"/>
              <a:gd name="connsiteY3" fmla="*/ 278143 h 1213498"/>
              <a:gd name="connsiteX4" fmla="*/ 386080 w 1564640"/>
              <a:gd name="connsiteY4" fmla="*/ 283858 h 1213498"/>
              <a:gd name="connsiteX5" fmla="*/ 558324 w 1564640"/>
              <a:gd name="connsiteY5" fmla="*/ 32398 h 1213498"/>
              <a:gd name="connsiteX6" fmla="*/ 554990 w 1564640"/>
              <a:gd name="connsiteY6" fmla="*/ 307353 h 1213498"/>
              <a:gd name="connsiteX7" fmla="*/ 501015 w 1564640"/>
              <a:gd name="connsiteY7" fmla="*/ 502933 h 1213498"/>
              <a:gd name="connsiteX8" fmla="*/ 446405 w 1564640"/>
              <a:gd name="connsiteY8" fmla="*/ 663588 h 1213498"/>
              <a:gd name="connsiteX9" fmla="*/ 127635 w 1564640"/>
              <a:gd name="connsiteY9" fmla="*/ 685813 h 1213498"/>
              <a:gd name="connsiteX10" fmla="*/ 10795 w 1564640"/>
              <a:gd name="connsiteY10" fmla="*/ 761378 h 1213498"/>
              <a:gd name="connsiteX11" fmla="*/ 0 w 1564640"/>
              <a:gd name="connsiteY11" fmla="*/ 857263 h 1213498"/>
              <a:gd name="connsiteX12" fmla="*/ 544195 w 1564640"/>
              <a:gd name="connsiteY12" fmla="*/ 876313 h 1213498"/>
              <a:gd name="connsiteX13" fmla="*/ 700405 w 1564640"/>
              <a:gd name="connsiteY13" fmla="*/ 699148 h 1213498"/>
              <a:gd name="connsiteX14" fmla="*/ 834390 w 1564640"/>
              <a:gd name="connsiteY14" fmla="*/ 863613 h 1213498"/>
              <a:gd name="connsiteX15" fmla="*/ 1101725 w 1564640"/>
              <a:gd name="connsiteY15" fmla="*/ 1199528 h 1213498"/>
              <a:gd name="connsiteX16" fmla="*/ 1294765 w 1564640"/>
              <a:gd name="connsiteY16" fmla="*/ 1213498 h 1213498"/>
              <a:gd name="connsiteX17" fmla="*/ 853440 w 1564640"/>
              <a:gd name="connsiteY17" fmla="*/ 421018 h 1213498"/>
              <a:gd name="connsiteX18" fmla="*/ 1078865 w 1564640"/>
              <a:gd name="connsiteY18" fmla="*/ 115583 h 1213498"/>
              <a:gd name="connsiteX19" fmla="*/ 1246505 w 1564640"/>
              <a:gd name="connsiteY19" fmla="*/ 285128 h 1213498"/>
              <a:gd name="connsiteX20" fmla="*/ 1542415 w 1564640"/>
              <a:gd name="connsiteY20" fmla="*/ 302908 h 1213498"/>
              <a:gd name="connsiteX21" fmla="*/ 1564640 w 1564640"/>
              <a:gd name="connsiteY21" fmla="*/ 224168 h 1213498"/>
              <a:gd name="connsiteX22" fmla="*/ 1318895 w 1564640"/>
              <a:gd name="connsiteY22" fmla="*/ 215278 h 1213498"/>
              <a:gd name="connsiteX23" fmla="*/ 918210 w 1564640"/>
              <a:gd name="connsiteY23" fmla="*/ 85738 h 1213498"/>
              <a:gd name="connsiteX0" fmla="*/ 918210 w 1564640"/>
              <a:gd name="connsiteY0" fmla="*/ 53340 h 1181100"/>
              <a:gd name="connsiteX1" fmla="*/ 227965 w 1564640"/>
              <a:gd name="connsiteY1" fmla="*/ 176530 h 1181100"/>
              <a:gd name="connsiteX2" fmla="*/ 276860 w 1564640"/>
              <a:gd name="connsiteY2" fmla="*/ 245745 h 1181100"/>
              <a:gd name="connsiteX3" fmla="*/ 386080 w 1564640"/>
              <a:gd name="connsiteY3" fmla="*/ 251460 h 1181100"/>
              <a:gd name="connsiteX4" fmla="*/ 558324 w 1564640"/>
              <a:gd name="connsiteY4" fmla="*/ 0 h 1181100"/>
              <a:gd name="connsiteX5" fmla="*/ 554990 w 1564640"/>
              <a:gd name="connsiteY5" fmla="*/ 274955 h 1181100"/>
              <a:gd name="connsiteX6" fmla="*/ 501015 w 1564640"/>
              <a:gd name="connsiteY6" fmla="*/ 470535 h 1181100"/>
              <a:gd name="connsiteX7" fmla="*/ 446405 w 1564640"/>
              <a:gd name="connsiteY7" fmla="*/ 631190 h 1181100"/>
              <a:gd name="connsiteX8" fmla="*/ 127635 w 1564640"/>
              <a:gd name="connsiteY8" fmla="*/ 653415 h 1181100"/>
              <a:gd name="connsiteX9" fmla="*/ 10795 w 1564640"/>
              <a:gd name="connsiteY9" fmla="*/ 728980 h 1181100"/>
              <a:gd name="connsiteX10" fmla="*/ 0 w 1564640"/>
              <a:gd name="connsiteY10" fmla="*/ 824865 h 1181100"/>
              <a:gd name="connsiteX11" fmla="*/ 544195 w 1564640"/>
              <a:gd name="connsiteY11" fmla="*/ 843915 h 1181100"/>
              <a:gd name="connsiteX12" fmla="*/ 700405 w 1564640"/>
              <a:gd name="connsiteY12" fmla="*/ 666750 h 1181100"/>
              <a:gd name="connsiteX13" fmla="*/ 834390 w 1564640"/>
              <a:gd name="connsiteY13" fmla="*/ 831215 h 1181100"/>
              <a:gd name="connsiteX14" fmla="*/ 1101725 w 1564640"/>
              <a:gd name="connsiteY14" fmla="*/ 1167130 h 1181100"/>
              <a:gd name="connsiteX15" fmla="*/ 1294765 w 1564640"/>
              <a:gd name="connsiteY15" fmla="*/ 1181100 h 1181100"/>
              <a:gd name="connsiteX16" fmla="*/ 853440 w 1564640"/>
              <a:gd name="connsiteY16" fmla="*/ 388620 h 1181100"/>
              <a:gd name="connsiteX17" fmla="*/ 1078865 w 1564640"/>
              <a:gd name="connsiteY17" fmla="*/ 83185 h 1181100"/>
              <a:gd name="connsiteX18" fmla="*/ 1246505 w 1564640"/>
              <a:gd name="connsiteY18" fmla="*/ 252730 h 1181100"/>
              <a:gd name="connsiteX19" fmla="*/ 1542415 w 1564640"/>
              <a:gd name="connsiteY19" fmla="*/ 270510 h 1181100"/>
              <a:gd name="connsiteX20" fmla="*/ 1564640 w 1564640"/>
              <a:gd name="connsiteY20" fmla="*/ 191770 h 1181100"/>
              <a:gd name="connsiteX21" fmla="*/ 1318895 w 1564640"/>
              <a:gd name="connsiteY21" fmla="*/ 182880 h 1181100"/>
              <a:gd name="connsiteX22" fmla="*/ 918210 w 1564640"/>
              <a:gd name="connsiteY22" fmla="*/ 53340 h 1181100"/>
              <a:gd name="connsiteX0" fmla="*/ 918210 w 1564640"/>
              <a:gd name="connsiteY0" fmla="*/ 10 h 1127770"/>
              <a:gd name="connsiteX1" fmla="*/ 227965 w 1564640"/>
              <a:gd name="connsiteY1" fmla="*/ 123200 h 1127770"/>
              <a:gd name="connsiteX2" fmla="*/ 276860 w 1564640"/>
              <a:gd name="connsiteY2" fmla="*/ 192415 h 1127770"/>
              <a:gd name="connsiteX3" fmla="*/ 386080 w 1564640"/>
              <a:gd name="connsiteY3" fmla="*/ 198130 h 1127770"/>
              <a:gd name="connsiteX4" fmla="*/ 554990 w 1564640"/>
              <a:gd name="connsiteY4" fmla="*/ 221625 h 1127770"/>
              <a:gd name="connsiteX5" fmla="*/ 501015 w 1564640"/>
              <a:gd name="connsiteY5" fmla="*/ 417205 h 1127770"/>
              <a:gd name="connsiteX6" fmla="*/ 446405 w 1564640"/>
              <a:gd name="connsiteY6" fmla="*/ 577860 h 1127770"/>
              <a:gd name="connsiteX7" fmla="*/ 127635 w 1564640"/>
              <a:gd name="connsiteY7" fmla="*/ 600085 h 1127770"/>
              <a:gd name="connsiteX8" fmla="*/ 10795 w 1564640"/>
              <a:gd name="connsiteY8" fmla="*/ 675650 h 1127770"/>
              <a:gd name="connsiteX9" fmla="*/ 0 w 1564640"/>
              <a:gd name="connsiteY9" fmla="*/ 771535 h 1127770"/>
              <a:gd name="connsiteX10" fmla="*/ 544195 w 1564640"/>
              <a:gd name="connsiteY10" fmla="*/ 790585 h 1127770"/>
              <a:gd name="connsiteX11" fmla="*/ 700405 w 1564640"/>
              <a:gd name="connsiteY11" fmla="*/ 613420 h 1127770"/>
              <a:gd name="connsiteX12" fmla="*/ 834390 w 1564640"/>
              <a:gd name="connsiteY12" fmla="*/ 777885 h 1127770"/>
              <a:gd name="connsiteX13" fmla="*/ 1101725 w 1564640"/>
              <a:gd name="connsiteY13" fmla="*/ 1113800 h 1127770"/>
              <a:gd name="connsiteX14" fmla="*/ 1294765 w 1564640"/>
              <a:gd name="connsiteY14" fmla="*/ 1127770 h 1127770"/>
              <a:gd name="connsiteX15" fmla="*/ 853440 w 1564640"/>
              <a:gd name="connsiteY15" fmla="*/ 335290 h 1127770"/>
              <a:gd name="connsiteX16" fmla="*/ 1078865 w 1564640"/>
              <a:gd name="connsiteY16" fmla="*/ 29855 h 1127770"/>
              <a:gd name="connsiteX17" fmla="*/ 1246505 w 1564640"/>
              <a:gd name="connsiteY17" fmla="*/ 199400 h 1127770"/>
              <a:gd name="connsiteX18" fmla="*/ 1542415 w 1564640"/>
              <a:gd name="connsiteY18" fmla="*/ 217180 h 1127770"/>
              <a:gd name="connsiteX19" fmla="*/ 1564640 w 1564640"/>
              <a:gd name="connsiteY19" fmla="*/ 138440 h 1127770"/>
              <a:gd name="connsiteX20" fmla="*/ 1318895 w 1564640"/>
              <a:gd name="connsiteY20" fmla="*/ 129550 h 1127770"/>
              <a:gd name="connsiteX21" fmla="*/ 918210 w 1564640"/>
              <a:gd name="connsiteY21" fmla="*/ 10 h 1127770"/>
              <a:gd name="connsiteX0" fmla="*/ 1318895 w 1564640"/>
              <a:gd name="connsiteY0" fmla="*/ 99695 h 1097915"/>
              <a:gd name="connsiteX1" fmla="*/ 227965 w 1564640"/>
              <a:gd name="connsiteY1" fmla="*/ 93345 h 1097915"/>
              <a:gd name="connsiteX2" fmla="*/ 276860 w 1564640"/>
              <a:gd name="connsiteY2" fmla="*/ 162560 h 1097915"/>
              <a:gd name="connsiteX3" fmla="*/ 386080 w 1564640"/>
              <a:gd name="connsiteY3" fmla="*/ 168275 h 1097915"/>
              <a:gd name="connsiteX4" fmla="*/ 554990 w 1564640"/>
              <a:gd name="connsiteY4" fmla="*/ 191770 h 1097915"/>
              <a:gd name="connsiteX5" fmla="*/ 501015 w 1564640"/>
              <a:gd name="connsiteY5" fmla="*/ 387350 h 1097915"/>
              <a:gd name="connsiteX6" fmla="*/ 446405 w 1564640"/>
              <a:gd name="connsiteY6" fmla="*/ 548005 h 1097915"/>
              <a:gd name="connsiteX7" fmla="*/ 127635 w 1564640"/>
              <a:gd name="connsiteY7" fmla="*/ 570230 h 1097915"/>
              <a:gd name="connsiteX8" fmla="*/ 10795 w 1564640"/>
              <a:gd name="connsiteY8" fmla="*/ 645795 h 1097915"/>
              <a:gd name="connsiteX9" fmla="*/ 0 w 1564640"/>
              <a:gd name="connsiteY9" fmla="*/ 741680 h 1097915"/>
              <a:gd name="connsiteX10" fmla="*/ 544195 w 1564640"/>
              <a:gd name="connsiteY10" fmla="*/ 760730 h 1097915"/>
              <a:gd name="connsiteX11" fmla="*/ 700405 w 1564640"/>
              <a:gd name="connsiteY11" fmla="*/ 583565 h 1097915"/>
              <a:gd name="connsiteX12" fmla="*/ 834390 w 1564640"/>
              <a:gd name="connsiteY12" fmla="*/ 748030 h 1097915"/>
              <a:gd name="connsiteX13" fmla="*/ 1101725 w 1564640"/>
              <a:gd name="connsiteY13" fmla="*/ 1083945 h 1097915"/>
              <a:gd name="connsiteX14" fmla="*/ 1294765 w 1564640"/>
              <a:gd name="connsiteY14" fmla="*/ 1097915 h 1097915"/>
              <a:gd name="connsiteX15" fmla="*/ 853440 w 1564640"/>
              <a:gd name="connsiteY15" fmla="*/ 305435 h 1097915"/>
              <a:gd name="connsiteX16" fmla="*/ 1078865 w 1564640"/>
              <a:gd name="connsiteY16" fmla="*/ 0 h 1097915"/>
              <a:gd name="connsiteX17" fmla="*/ 1246505 w 1564640"/>
              <a:gd name="connsiteY17" fmla="*/ 169545 h 1097915"/>
              <a:gd name="connsiteX18" fmla="*/ 1542415 w 1564640"/>
              <a:gd name="connsiteY18" fmla="*/ 187325 h 1097915"/>
              <a:gd name="connsiteX19" fmla="*/ 1564640 w 1564640"/>
              <a:gd name="connsiteY19" fmla="*/ 108585 h 1097915"/>
              <a:gd name="connsiteX20" fmla="*/ 1318895 w 1564640"/>
              <a:gd name="connsiteY20" fmla="*/ 99695 h 1097915"/>
              <a:gd name="connsiteX0" fmla="*/ 1318895 w 1564640"/>
              <a:gd name="connsiteY0" fmla="*/ 6350 h 1004570"/>
              <a:gd name="connsiteX1" fmla="*/ 227965 w 1564640"/>
              <a:gd name="connsiteY1" fmla="*/ 0 h 1004570"/>
              <a:gd name="connsiteX2" fmla="*/ 276860 w 1564640"/>
              <a:gd name="connsiteY2" fmla="*/ 69215 h 1004570"/>
              <a:gd name="connsiteX3" fmla="*/ 386080 w 1564640"/>
              <a:gd name="connsiteY3" fmla="*/ 74930 h 1004570"/>
              <a:gd name="connsiteX4" fmla="*/ 554990 w 1564640"/>
              <a:gd name="connsiteY4" fmla="*/ 98425 h 1004570"/>
              <a:gd name="connsiteX5" fmla="*/ 501015 w 1564640"/>
              <a:gd name="connsiteY5" fmla="*/ 294005 h 1004570"/>
              <a:gd name="connsiteX6" fmla="*/ 446405 w 1564640"/>
              <a:gd name="connsiteY6" fmla="*/ 454660 h 1004570"/>
              <a:gd name="connsiteX7" fmla="*/ 127635 w 1564640"/>
              <a:gd name="connsiteY7" fmla="*/ 476885 h 1004570"/>
              <a:gd name="connsiteX8" fmla="*/ 10795 w 1564640"/>
              <a:gd name="connsiteY8" fmla="*/ 552450 h 1004570"/>
              <a:gd name="connsiteX9" fmla="*/ 0 w 1564640"/>
              <a:gd name="connsiteY9" fmla="*/ 648335 h 1004570"/>
              <a:gd name="connsiteX10" fmla="*/ 544195 w 1564640"/>
              <a:gd name="connsiteY10" fmla="*/ 667385 h 1004570"/>
              <a:gd name="connsiteX11" fmla="*/ 700405 w 1564640"/>
              <a:gd name="connsiteY11" fmla="*/ 490220 h 1004570"/>
              <a:gd name="connsiteX12" fmla="*/ 834390 w 1564640"/>
              <a:gd name="connsiteY12" fmla="*/ 654685 h 1004570"/>
              <a:gd name="connsiteX13" fmla="*/ 1101725 w 1564640"/>
              <a:gd name="connsiteY13" fmla="*/ 990600 h 1004570"/>
              <a:gd name="connsiteX14" fmla="*/ 1294765 w 1564640"/>
              <a:gd name="connsiteY14" fmla="*/ 1004570 h 1004570"/>
              <a:gd name="connsiteX15" fmla="*/ 853440 w 1564640"/>
              <a:gd name="connsiteY15" fmla="*/ 212090 h 1004570"/>
              <a:gd name="connsiteX16" fmla="*/ 1246505 w 1564640"/>
              <a:gd name="connsiteY16" fmla="*/ 76200 h 1004570"/>
              <a:gd name="connsiteX17" fmla="*/ 1542415 w 1564640"/>
              <a:gd name="connsiteY17" fmla="*/ 93980 h 1004570"/>
              <a:gd name="connsiteX18" fmla="*/ 1564640 w 1564640"/>
              <a:gd name="connsiteY18" fmla="*/ 15240 h 1004570"/>
              <a:gd name="connsiteX19" fmla="*/ 1318895 w 1564640"/>
              <a:gd name="connsiteY19" fmla="*/ 6350 h 1004570"/>
              <a:gd name="connsiteX0" fmla="*/ 1564640 w 1564640"/>
              <a:gd name="connsiteY0" fmla="*/ 15240 h 1004570"/>
              <a:gd name="connsiteX1" fmla="*/ 227965 w 1564640"/>
              <a:gd name="connsiteY1" fmla="*/ 0 h 1004570"/>
              <a:gd name="connsiteX2" fmla="*/ 276860 w 1564640"/>
              <a:gd name="connsiteY2" fmla="*/ 69215 h 1004570"/>
              <a:gd name="connsiteX3" fmla="*/ 386080 w 1564640"/>
              <a:gd name="connsiteY3" fmla="*/ 74930 h 1004570"/>
              <a:gd name="connsiteX4" fmla="*/ 554990 w 1564640"/>
              <a:gd name="connsiteY4" fmla="*/ 98425 h 1004570"/>
              <a:gd name="connsiteX5" fmla="*/ 501015 w 1564640"/>
              <a:gd name="connsiteY5" fmla="*/ 294005 h 1004570"/>
              <a:gd name="connsiteX6" fmla="*/ 446405 w 1564640"/>
              <a:gd name="connsiteY6" fmla="*/ 454660 h 1004570"/>
              <a:gd name="connsiteX7" fmla="*/ 127635 w 1564640"/>
              <a:gd name="connsiteY7" fmla="*/ 476885 h 1004570"/>
              <a:gd name="connsiteX8" fmla="*/ 10795 w 1564640"/>
              <a:gd name="connsiteY8" fmla="*/ 552450 h 1004570"/>
              <a:gd name="connsiteX9" fmla="*/ 0 w 1564640"/>
              <a:gd name="connsiteY9" fmla="*/ 648335 h 1004570"/>
              <a:gd name="connsiteX10" fmla="*/ 544195 w 1564640"/>
              <a:gd name="connsiteY10" fmla="*/ 667385 h 1004570"/>
              <a:gd name="connsiteX11" fmla="*/ 700405 w 1564640"/>
              <a:gd name="connsiteY11" fmla="*/ 490220 h 1004570"/>
              <a:gd name="connsiteX12" fmla="*/ 834390 w 1564640"/>
              <a:gd name="connsiteY12" fmla="*/ 654685 h 1004570"/>
              <a:gd name="connsiteX13" fmla="*/ 1101725 w 1564640"/>
              <a:gd name="connsiteY13" fmla="*/ 990600 h 1004570"/>
              <a:gd name="connsiteX14" fmla="*/ 1294765 w 1564640"/>
              <a:gd name="connsiteY14" fmla="*/ 1004570 h 1004570"/>
              <a:gd name="connsiteX15" fmla="*/ 853440 w 1564640"/>
              <a:gd name="connsiteY15" fmla="*/ 212090 h 1004570"/>
              <a:gd name="connsiteX16" fmla="*/ 1246505 w 1564640"/>
              <a:gd name="connsiteY16" fmla="*/ 76200 h 1004570"/>
              <a:gd name="connsiteX17" fmla="*/ 1542415 w 1564640"/>
              <a:gd name="connsiteY17" fmla="*/ 93980 h 1004570"/>
              <a:gd name="connsiteX18" fmla="*/ 1564640 w 1564640"/>
              <a:gd name="connsiteY18" fmla="*/ 15240 h 1004570"/>
              <a:gd name="connsiteX0" fmla="*/ 1542415 w 1542415"/>
              <a:gd name="connsiteY0" fmla="*/ 93980 h 1004570"/>
              <a:gd name="connsiteX1" fmla="*/ 227965 w 1542415"/>
              <a:gd name="connsiteY1" fmla="*/ 0 h 1004570"/>
              <a:gd name="connsiteX2" fmla="*/ 276860 w 1542415"/>
              <a:gd name="connsiteY2" fmla="*/ 69215 h 1004570"/>
              <a:gd name="connsiteX3" fmla="*/ 386080 w 1542415"/>
              <a:gd name="connsiteY3" fmla="*/ 74930 h 1004570"/>
              <a:gd name="connsiteX4" fmla="*/ 554990 w 1542415"/>
              <a:gd name="connsiteY4" fmla="*/ 98425 h 1004570"/>
              <a:gd name="connsiteX5" fmla="*/ 501015 w 1542415"/>
              <a:gd name="connsiteY5" fmla="*/ 294005 h 1004570"/>
              <a:gd name="connsiteX6" fmla="*/ 446405 w 1542415"/>
              <a:gd name="connsiteY6" fmla="*/ 454660 h 1004570"/>
              <a:gd name="connsiteX7" fmla="*/ 127635 w 1542415"/>
              <a:gd name="connsiteY7" fmla="*/ 476885 h 1004570"/>
              <a:gd name="connsiteX8" fmla="*/ 10795 w 1542415"/>
              <a:gd name="connsiteY8" fmla="*/ 552450 h 1004570"/>
              <a:gd name="connsiteX9" fmla="*/ 0 w 1542415"/>
              <a:gd name="connsiteY9" fmla="*/ 648335 h 1004570"/>
              <a:gd name="connsiteX10" fmla="*/ 544195 w 1542415"/>
              <a:gd name="connsiteY10" fmla="*/ 667385 h 1004570"/>
              <a:gd name="connsiteX11" fmla="*/ 700405 w 1542415"/>
              <a:gd name="connsiteY11" fmla="*/ 490220 h 1004570"/>
              <a:gd name="connsiteX12" fmla="*/ 834390 w 1542415"/>
              <a:gd name="connsiteY12" fmla="*/ 654685 h 1004570"/>
              <a:gd name="connsiteX13" fmla="*/ 1101725 w 1542415"/>
              <a:gd name="connsiteY13" fmla="*/ 990600 h 1004570"/>
              <a:gd name="connsiteX14" fmla="*/ 1294765 w 1542415"/>
              <a:gd name="connsiteY14" fmla="*/ 1004570 h 1004570"/>
              <a:gd name="connsiteX15" fmla="*/ 853440 w 1542415"/>
              <a:gd name="connsiteY15" fmla="*/ 212090 h 1004570"/>
              <a:gd name="connsiteX16" fmla="*/ 1246505 w 1542415"/>
              <a:gd name="connsiteY16" fmla="*/ 76200 h 1004570"/>
              <a:gd name="connsiteX17" fmla="*/ 1542415 w 1542415"/>
              <a:gd name="connsiteY17" fmla="*/ 93980 h 1004570"/>
              <a:gd name="connsiteX0" fmla="*/ 1246505 w 1294765"/>
              <a:gd name="connsiteY0" fmla="*/ 76200 h 1004570"/>
              <a:gd name="connsiteX1" fmla="*/ 227965 w 1294765"/>
              <a:gd name="connsiteY1" fmla="*/ 0 h 1004570"/>
              <a:gd name="connsiteX2" fmla="*/ 276860 w 1294765"/>
              <a:gd name="connsiteY2" fmla="*/ 69215 h 1004570"/>
              <a:gd name="connsiteX3" fmla="*/ 386080 w 1294765"/>
              <a:gd name="connsiteY3" fmla="*/ 74930 h 1004570"/>
              <a:gd name="connsiteX4" fmla="*/ 554990 w 1294765"/>
              <a:gd name="connsiteY4" fmla="*/ 98425 h 1004570"/>
              <a:gd name="connsiteX5" fmla="*/ 501015 w 1294765"/>
              <a:gd name="connsiteY5" fmla="*/ 294005 h 1004570"/>
              <a:gd name="connsiteX6" fmla="*/ 446405 w 1294765"/>
              <a:gd name="connsiteY6" fmla="*/ 454660 h 1004570"/>
              <a:gd name="connsiteX7" fmla="*/ 127635 w 1294765"/>
              <a:gd name="connsiteY7" fmla="*/ 476885 h 1004570"/>
              <a:gd name="connsiteX8" fmla="*/ 10795 w 1294765"/>
              <a:gd name="connsiteY8" fmla="*/ 552450 h 1004570"/>
              <a:gd name="connsiteX9" fmla="*/ 0 w 1294765"/>
              <a:gd name="connsiteY9" fmla="*/ 648335 h 1004570"/>
              <a:gd name="connsiteX10" fmla="*/ 544195 w 1294765"/>
              <a:gd name="connsiteY10" fmla="*/ 667385 h 1004570"/>
              <a:gd name="connsiteX11" fmla="*/ 700405 w 1294765"/>
              <a:gd name="connsiteY11" fmla="*/ 490220 h 1004570"/>
              <a:gd name="connsiteX12" fmla="*/ 834390 w 1294765"/>
              <a:gd name="connsiteY12" fmla="*/ 654685 h 1004570"/>
              <a:gd name="connsiteX13" fmla="*/ 1101725 w 1294765"/>
              <a:gd name="connsiteY13" fmla="*/ 990600 h 1004570"/>
              <a:gd name="connsiteX14" fmla="*/ 1294765 w 1294765"/>
              <a:gd name="connsiteY14" fmla="*/ 1004570 h 1004570"/>
              <a:gd name="connsiteX15" fmla="*/ 853440 w 1294765"/>
              <a:gd name="connsiteY15" fmla="*/ 212090 h 1004570"/>
              <a:gd name="connsiteX16" fmla="*/ 1246505 w 1294765"/>
              <a:gd name="connsiteY16" fmla="*/ 76200 h 1004570"/>
              <a:gd name="connsiteX0" fmla="*/ 853440 w 1294765"/>
              <a:gd name="connsiteY0" fmla="*/ 212090 h 1004570"/>
              <a:gd name="connsiteX1" fmla="*/ 227965 w 1294765"/>
              <a:gd name="connsiteY1" fmla="*/ 0 h 1004570"/>
              <a:gd name="connsiteX2" fmla="*/ 276860 w 1294765"/>
              <a:gd name="connsiteY2" fmla="*/ 69215 h 1004570"/>
              <a:gd name="connsiteX3" fmla="*/ 386080 w 1294765"/>
              <a:gd name="connsiteY3" fmla="*/ 74930 h 1004570"/>
              <a:gd name="connsiteX4" fmla="*/ 554990 w 1294765"/>
              <a:gd name="connsiteY4" fmla="*/ 98425 h 1004570"/>
              <a:gd name="connsiteX5" fmla="*/ 501015 w 1294765"/>
              <a:gd name="connsiteY5" fmla="*/ 294005 h 1004570"/>
              <a:gd name="connsiteX6" fmla="*/ 446405 w 1294765"/>
              <a:gd name="connsiteY6" fmla="*/ 454660 h 1004570"/>
              <a:gd name="connsiteX7" fmla="*/ 127635 w 1294765"/>
              <a:gd name="connsiteY7" fmla="*/ 476885 h 1004570"/>
              <a:gd name="connsiteX8" fmla="*/ 10795 w 1294765"/>
              <a:gd name="connsiteY8" fmla="*/ 552450 h 1004570"/>
              <a:gd name="connsiteX9" fmla="*/ 0 w 1294765"/>
              <a:gd name="connsiteY9" fmla="*/ 648335 h 1004570"/>
              <a:gd name="connsiteX10" fmla="*/ 544195 w 1294765"/>
              <a:gd name="connsiteY10" fmla="*/ 667385 h 1004570"/>
              <a:gd name="connsiteX11" fmla="*/ 700405 w 1294765"/>
              <a:gd name="connsiteY11" fmla="*/ 490220 h 1004570"/>
              <a:gd name="connsiteX12" fmla="*/ 834390 w 1294765"/>
              <a:gd name="connsiteY12" fmla="*/ 654685 h 1004570"/>
              <a:gd name="connsiteX13" fmla="*/ 1101725 w 1294765"/>
              <a:gd name="connsiteY13" fmla="*/ 990600 h 1004570"/>
              <a:gd name="connsiteX14" fmla="*/ 1294765 w 1294765"/>
              <a:gd name="connsiteY14" fmla="*/ 1004570 h 1004570"/>
              <a:gd name="connsiteX15" fmla="*/ 853440 w 1294765"/>
              <a:gd name="connsiteY15" fmla="*/ 212090 h 1004570"/>
              <a:gd name="connsiteX0" fmla="*/ 853440 w 1294765"/>
              <a:gd name="connsiteY0" fmla="*/ 142875 h 935355"/>
              <a:gd name="connsiteX1" fmla="*/ 276860 w 1294765"/>
              <a:gd name="connsiteY1" fmla="*/ 0 h 935355"/>
              <a:gd name="connsiteX2" fmla="*/ 386080 w 1294765"/>
              <a:gd name="connsiteY2" fmla="*/ 5715 h 935355"/>
              <a:gd name="connsiteX3" fmla="*/ 554990 w 1294765"/>
              <a:gd name="connsiteY3" fmla="*/ 29210 h 935355"/>
              <a:gd name="connsiteX4" fmla="*/ 501015 w 1294765"/>
              <a:gd name="connsiteY4" fmla="*/ 224790 h 935355"/>
              <a:gd name="connsiteX5" fmla="*/ 446405 w 1294765"/>
              <a:gd name="connsiteY5" fmla="*/ 385445 h 935355"/>
              <a:gd name="connsiteX6" fmla="*/ 127635 w 1294765"/>
              <a:gd name="connsiteY6" fmla="*/ 407670 h 935355"/>
              <a:gd name="connsiteX7" fmla="*/ 10795 w 1294765"/>
              <a:gd name="connsiteY7" fmla="*/ 483235 h 935355"/>
              <a:gd name="connsiteX8" fmla="*/ 0 w 1294765"/>
              <a:gd name="connsiteY8" fmla="*/ 579120 h 935355"/>
              <a:gd name="connsiteX9" fmla="*/ 544195 w 1294765"/>
              <a:gd name="connsiteY9" fmla="*/ 598170 h 935355"/>
              <a:gd name="connsiteX10" fmla="*/ 700405 w 1294765"/>
              <a:gd name="connsiteY10" fmla="*/ 421005 h 935355"/>
              <a:gd name="connsiteX11" fmla="*/ 834390 w 1294765"/>
              <a:gd name="connsiteY11" fmla="*/ 585470 h 935355"/>
              <a:gd name="connsiteX12" fmla="*/ 1101725 w 1294765"/>
              <a:gd name="connsiteY12" fmla="*/ 921385 h 935355"/>
              <a:gd name="connsiteX13" fmla="*/ 1294765 w 1294765"/>
              <a:gd name="connsiteY13" fmla="*/ 935355 h 935355"/>
              <a:gd name="connsiteX14" fmla="*/ 853440 w 1294765"/>
              <a:gd name="connsiteY14" fmla="*/ 142875 h 935355"/>
              <a:gd name="connsiteX0" fmla="*/ 853440 w 1294765"/>
              <a:gd name="connsiteY0" fmla="*/ 137160 h 929640"/>
              <a:gd name="connsiteX1" fmla="*/ 386080 w 1294765"/>
              <a:gd name="connsiteY1" fmla="*/ 0 h 929640"/>
              <a:gd name="connsiteX2" fmla="*/ 554990 w 1294765"/>
              <a:gd name="connsiteY2" fmla="*/ 23495 h 929640"/>
              <a:gd name="connsiteX3" fmla="*/ 501015 w 1294765"/>
              <a:gd name="connsiteY3" fmla="*/ 219075 h 929640"/>
              <a:gd name="connsiteX4" fmla="*/ 446405 w 1294765"/>
              <a:gd name="connsiteY4" fmla="*/ 379730 h 929640"/>
              <a:gd name="connsiteX5" fmla="*/ 127635 w 1294765"/>
              <a:gd name="connsiteY5" fmla="*/ 401955 h 929640"/>
              <a:gd name="connsiteX6" fmla="*/ 10795 w 1294765"/>
              <a:gd name="connsiteY6" fmla="*/ 477520 h 929640"/>
              <a:gd name="connsiteX7" fmla="*/ 0 w 1294765"/>
              <a:gd name="connsiteY7" fmla="*/ 573405 h 929640"/>
              <a:gd name="connsiteX8" fmla="*/ 544195 w 1294765"/>
              <a:gd name="connsiteY8" fmla="*/ 592455 h 929640"/>
              <a:gd name="connsiteX9" fmla="*/ 700405 w 1294765"/>
              <a:gd name="connsiteY9" fmla="*/ 415290 h 929640"/>
              <a:gd name="connsiteX10" fmla="*/ 834390 w 1294765"/>
              <a:gd name="connsiteY10" fmla="*/ 579755 h 929640"/>
              <a:gd name="connsiteX11" fmla="*/ 1101725 w 1294765"/>
              <a:gd name="connsiteY11" fmla="*/ 915670 h 929640"/>
              <a:gd name="connsiteX12" fmla="*/ 1294765 w 1294765"/>
              <a:gd name="connsiteY12" fmla="*/ 929640 h 929640"/>
              <a:gd name="connsiteX13" fmla="*/ 853440 w 1294765"/>
              <a:gd name="connsiteY13" fmla="*/ 137160 h 929640"/>
              <a:gd name="connsiteX0" fmla="*/ 853440 w 1294765"/>
              <a:gd name="connsiteY0" fmla="*/ 113665 h 906145"/>
              <a:gd name="connsiteX1" fmla="*/ 554990 w 1294765"/>
              <a:gd name="connsiteY1" fmla="*/ 0 h 906145"/>
              <a:gd name="connsiteX2" fmla="*/ 501015 w 1294765"/>
              <a:gd name="connsiteY2" fmla="*/ 195580 h 906145"/>
              <a:gd name="connsiteX3" fmla="*/ 446405 w 1294765"/>
              <a:gd name="connsiteY3" fmla="*/ 356235 h 906145"/>
              <a:gd name="connsiteX4" fmla="*/ 127635 w 1294765"/>
              <a:gd name="connsiteY4" fmla="*/ 378460 h 906145"/>
              <a:gd name="connsiteX5" fmla="*/ 10795 w 1294765"/>
              <a:gd name="connsiteY5" fmla="*/ 454025 h 906145"/>
              <a:gd name="connsiteX6" fmla="*/ 0 w 1294765"/>
              <a:gd name="connsiteY6" fmla="*/ 549910 h 906145"/>
              <a:gd name="connsiteX7" fmla="*/ 544195 w 1294765"/>
              <a:gd name="connsiteY7" fmla="*/ 568960 h 906145"/>
              <a:gd name="connsiteX8" fmla="*/ 700405 w 1294765"/>
              <a:gd name="connsiteY8" fmla="*/ 391795 h 906145"/>
              <a:gd name="connsiteX9" fmla="*/ 834390 w 1294765"/>
              <a:gd name="connsiteY9" fmla="*/ 556260 h 906145"/>
              <a:gd name="connsiteX10" fmla="*/ 1101725 w 1294765"/>
              <a:gd name="connsiteY10" fmla="*/ 892175 h 906145"/>
              <a:gd name="connsiteX11" fmla="*/ 1294765 w 1294765"/>
              <a:gd name="connsiteY11" fmla="*/ 906145 h 906145"/>
              <a:gd name="connsiteX12" fmla="*/ 853440 w 1294765"/>
              <a:gd name="connsiteY12" fmla="*/ 113665 h 906145"/>
              <a:gd name="connsiteX0" fmla="*/ 853440 w 1294765"/>
              <a:gd name="connsiteY0" fmla="*/ 285115 h 1077595"/>
              <a:gd name="connsiteX1" fmla="*/ 626427 w 1294765"/>
              <a:gd name="connsiteY1" fmla="*/ 0 h 1077595"/>
              <a:gd name="connsiteX2" fmla="*/ 501015 w 1294765"/>
              <a:gd name="connsiteY2" fmla="*/ 367030 h 1077595"/>
              <a:gd name="connsiteX3" fmla="*/ 446405 w 1294765"/>
              <a:gd name="connsiteY3" fmla="*/ 527685 h 1077595"/>
              <a:gd name="connsiteX4" fmla="*/ 127635 w 1294765"/>
              <a:gd name="connsiteY4" fmla="*/ 549910 h 1077595"/>
              <a:gd name="connsiteX5" fmla="*/ 10795 w 1294765"/>
              <a:gd name="connsiteY5" fmla="*/ 625475 h 1077595"/>
              <a:gd name="connsiteX6" fmla="*/ 0 w 1294765"/>
              <a:gd name="connsiteY6" fmla="*/ 721360 h 1077595"/>
              <a:gd name="connsiteX7" fmla="*/ 544195 w 1294765"/>
              <a:gd name="connsiteY7" fmla="*/ 740410 h 1077595"/>
              <a:gd name="connsiteX8" fmla="*/ 700405 w 1294765"/>
              <a:gd name="connsiteY8" fmla="*/ 563245 h 1077595"/>
              <a:gd name="connsiteX9" fmla="*/ 834390 w 1294765"/>
              <a:gd name="connsiteY9" fmla="*/ 727710 h 1077595"/>
              <a:gd name="connsiteX10" fmla="*/ 1101725 w 1294765"/>
              <a:gd name="connsiteY10" fmla="*/ 1063625 h 1077595"/>
              <a:gd name="connsiteX11" fmla="*/ 1294765 w 1294765"/>
              <a:gd name="connsiteY11" fmla="*/ 1077595 h 1077595"/>
              <a:gd name="connsiteX12" fmla="*/ 853440 w 1294765"/>
              <a:gd name="connsiteY12" fmla="*/ 285115 h 1077595"/>
              <a:gd name="connsiteX0" fmla="*/ 955834 w 1294765"/>
              <a:gd name="connsiteY0" fmla="*/ 142240 h 1077595"/>
              <a:gd name="connsiteX1" fmla="*/ 626427 w 1294765"/>
              <a:gd name="connsiteY1" fmla="*/ 0 h 1077595"/>
              <a:gd name="connsiteX2" fmla="*/ 501015 w 1294765"/>
              <a:gd name="connsiteY2" fmla="*/ 367030 h 1077595"/>
              <a:gd name="connsiteX3" fmla="*/ 446405 w 1294765"/>
              <a:gd name="connsiteY3" fmla="*/ 527685 h 1077595"/>
              <a:gd name="connsiteX4" fmla="*/ 127635 w 1294765"/>
              <a:gd name="connsiteY4" fmla="*/ 549910 h 1077595"/>
              <a:gd name="connsiteX5" fmla="*/ 10795 w 1294765"/>
              <a:gd name="connsiteY5" fmla="*/ 625475 h 1077595"/>
              <a:gd name="connsiteX6" fmla="*/ 0 w 1294765"/>
              <a:gd name="connsiteY6" fmla="*/ 721360 h 1077595"/>
              <a:gd name="connsiteX7" fmla="*/ 544195 w 1294765"/>
              <a:gd name="connsiteY7" fmla="*/ 740410 h 1077595"/>
              <a:gd name="connsiteX8" fmla="*/ 700405 w 1294765"/>
              <a:gd name="connsiteY8" fmla="*/ 563245 h 1077595"/>
              <a:gd name="connsiteX9" fmla="*/ 834390 w 1294765"/>
              <a:gd name="connsiteY9" fmla="*/ 727710 h 1077595"/>
              <a:gd name="connsiteX10" fmla="*/ 1101725 w 1294765"/>
              <a:gd name="connsiteY10" fmla="*/ 1063625 h 1077595"/>
              <a:gd name="connsiteX11" fmla="*/ 1294765 w 1294765"/>
              <a:gd name="connsiteY11" fmla="*/ 1077595 h 1077595"/>
              <a:gd name="connsiteX12" fmla="*/ 955834 w 1294765"/>
              <a:gd name="connsiteY12" fmla="*/ 142240 h 1077595"/>
              <a:gd name="connsiteX0" fmla="*/ 832009 w 1294765"/>
              <a:gd name="connsiteY0" fmla="*/ 218440 h 1077595"/>
              <a:gd name="connsiteX1" fmla="*/ 626427 w 1294765"/>
              <a:gd name="connsiteY1" fmla="*/ 0 h 1077595"/>
              <a:gd name="connsiteX2" fmla="*/ 501015 w 1294765"/>
              <a:gd name="connsiteY2" fmla="*/ 367030 h 1077595"/>
              <a:gd name="connsiteX3" fmla="*/ 446405 w 1294765"/>
              <a:gd name="connsiteY3" fmla="*/ 527685 h 1077595"/>
              <a:gd name="connsiteX4" fmla="*/ 127635 w 1294765"/>
              <a:gd name="connsiteY4" fmla="*/ 549910 h 1077595"/>
              <a:gd name="connsiteX5" fmla="*/ 10795 w 1294765"/>
              <a:gd name="connsiteY5" fmla="*/ 625475 h 1077595"/>
              <a:gd name="connsiteX6" fmla="*/ 0 w 1294765"/>
              <a:gd name="connsiteY6" fmla="*/ 721360 h 1077595"/>
              <a:gd name="connsiteX7" fmla="*/ 544195 w 1294765"/>
              <a:gd name="connsiteY7" fmla="*/ 740410 h 1077595"/>
              <a:gd name="connsiteX8" fmla="*/ 700405 w 1294765"/>
              <a:gd name="connsiteY8" fmla="*/ 563245 h 1077595"/>
              <a:gd name="connsiteX9" fmla="*/ 834390 w 1294765"/>
              <a:gd name="connsiteY9" fmla="*/ 727710 h 1077595"/>
              <a:gd name="connsiteX10" fmla="*/ 1101725 w 1294765"/>
              <a:gd name="connsiteY10" fmla="*/ 1063625 h 1077595"/>
              <a:gd name="connsiteX11" fmla="*/ 1294765 w 1294765"/>
              <a:gd name="connsiteY11" fmla="*/ 1077595 h 1077595"/>
              <a:gd name="connsiteX12" fmla="*/ 832009 w 1294765"/>
              <a:gd name="connsiteY12" fmla="*/ 218440 h 1077595"/>
              <a:gd name="connsiteX0" fmla="*/ 827246 w 1294765"/>
              <a:gd name="connsiteY0" fmla="*/ 239871 h 1077595"/>
              <a:gd name="connsiteX1" fmla="*/ 626427 w 1294765"/>
              <a:gd name="connsiteY1" fmla="*/ 0 h 1077595"/>
              <a:gd name="connsiteX2" fmla="*/ 501015 w 1294765"/>
              <a:gd name="connsiteY2" fmla="*/ 367030 h 1077595"/>
              <a:gd name="connsiteX3" fmla="*/ 446405 w 1294765"/>
              <a:gd name="connsiteY3" fmla="*/ 527685 h 1077595"/>
              <a:gd name="connsiteX4" fmla="*/ 127635 w 1294765"/>
              <a:gd name="connsiteY4" fmla="*/ 549910 h 1077595"/>
              <a:gd name="connsiteX5" fmla="*/ 10795 w 1294765"/>
              <a:gd name="connsiteY5" fmla="*/ 625475 h 1077595"/>
              <a:gd name="connsiteX6" fmla="*/ 0 w 1294765"/>
              <a:gd name="connsiteY6" fmla="*/ 721360 h 1077595"/>
              <a:gd name="connsiteX7" fmla="*/ 544195 w 1294765"/>
              <a:gd name="connsiteY7" fmla="*/ 740410 h 1077595"/>
              <a:gd name="connsiteX8" fmla="*/ 700405 w 1294765"/>
              <a:gd name="connsiteY8" fmla="*/ 563245 h 1077595"/>
              <a:gd name="connsiteX9" fmla="*/ 834390 w 1294765"/>
              <a:gd name="connsiteY9" fmla="*/ 727710 h 1077595"/>
              <a:gd name="connsiteX10" fmla="*/ 1101725 w 1294765"/>
              <a:gd name="connsiteY10" fmla="*/ 1063625 h 1077595"/>
              <a:gd name="connsiteX11" fmla="*/ 1294765 w 1294765"/>
              <a:gd name="connsiteY11" fmla="*/ 1077595 h 1077595"/>
              <a:gd name="connsiteX12" fmla="*/ 827246 w 1294765"/>
              <a:gd name="connsiteY12" fmla="*/ 239871 h 1077595"/>
              <a:gd name="connsiteX0" fmla="*/ 872490 w 1294765"/>
              <a:gd name="connsiteY0" fmla="*/ 285115 h 1077595"/>
              <a:gd name="connsiteX1" fmla="*/ 626427 w 1294765"/>
              <a:gd name="connsiteY1" fmla="*/ 0 h 1077595"/>
              <a:gd name="connsiteX2" fmla="*/ 501015 w 1294765"/>
              <a:gd name="connsiteY2" fmla="*/ 367030 h 1077595"/>
              <a:gd name="connsiteX3" fmla="*/ 446405 w 1294765"/>
              <a:gd name="connsiteY3" fmla="*/ 527685 h 1077595"/>
              <a:gd name="connsiteX4" fmla="*/ 127635 w 1294765"/>
              <a:gd name="connsiteY4" fmla="*/ 549910 h 1077595"/>
              <a:gd name="connsiteX5" fmla="*/ 10795 w 1294765"/>
              <a:gd name="connsiteY5" fmla="*/ 625475 h 1077595"/>
              <a:gd name="connsiteX6" fmla="*/ 0 w 1294765"/>
              <a:gd name="connsiteY6" fmla="*/ 721360 h 1077595"/>
              <a:gd name="connsiteX7" fmla="*/ 544195 w 1294765"/>
              <a:gd name="connsiteY7" fmla="*/ 740410 h 1077595"/>
              <a:gd name="connsiteX8" fmla="*/ 700405 w 1294765"/>
              <a:gd name="connsiteY8" fmla="*/ 563245 h 1077595"/>
              <a:gd name="connsiteX9" fmla="*/ 834390 w 1294765"/>
              <a:gd name="connsiteY9" fmla="*/ 727710 h 1077595"/>
              <a:gd name="connsiteX10" fmla="*/ 1101725 w 1294765"/>
              <a:gd name="connsiteY10" fmla="*/ 1063625 h 1077595"/>
              <a:gd name="connsiteX11" fmla="*/ 1294765 w 1294765"/>
              <a:gd name="connsiteY11" fmla="*/ 1077595 h 1077595"/>
              <a:gd name="connsiteX12" fmla="*/ 872490 w 1294765"/>
              <a:gd name="connsiteY12" fmla="*/ 285115 h 1077595"/>
              <a:gd name="connsiteX0" fmla="*/ 872490 w 1294765"/>
              <a:gd name="connsiteY0" fmla="*/ 285115 h 1077595"/>
              <a:gd name="connsiteX1" fmla="*/ 844885 w 1294765"/>
              <a:gd name="connsiteY1" fmla="*/ 257846 h 1077595"/>
              <a:gd name="connsiteX2" fmla="*/ 626427 w 1294765"/>
              <a:gd name="connsiteY2" fmla="*/ 0 h 1077595"/>
              <a:gd name="connsiteX3" fmla="*/ 501015 w 1294765"/>
              <a:gd name="connsiteY3" fmla="*/ 367030 h 1077595"/>
              <a:gd name="connsiteX4" fmla="*/ 446405 w 1294765"/>
              <a:gd name="connsiteY4" fmla="*/ 527685 h 1077595"/>
              <a:gd name="connsiteX5" fmla="*/ 127635 w 1294765"/>
              <a:gd name="connsiteY5" fmla="*/ 549910 h 1077595"/>
              <a:gd name="connsiteX6" fmla="*/ 10795 w 1294765"/>
              <a:gd name="connsiteY6" fmla="*/ 625475 h 1077595"/>
              <a:gd name="connsiteX7" fmla="*/ 0 w 1294765"/>
              <a:gd name="connsiteY7" fmla="*/ 721360 h 1077595"/>
              <a:gd name="connsiteX8" fmla="*/ 544195 w 1294765"/>
              <a:gd name="connsiteY8" fmla="*/ 740410 h 1077595"/>
              <a:gd name="connsiteX9" fmla="*/ 700405 w 1294765"/>
              <a:gd name="connsiteY9" fmla="*/ 563245 h 1077595"/>
              <a:gd name="connsiteX10" fmla="*/ 834390 w 1294765"/>
              <a:gd name="connsiteY10" fmla="*/ 727710 h 1077595"/>
              <a:gd name="connsiteX11" fmla="*/ 1101725 w 1294765"/>
              <a:gd name="connsiteY11" fmla="*/ 1063625 h 1077595"/>
              <a:gd name="connsiteX12" fmla="*/ 1294765 w 1294765"/>
              <a:gd name="connsiteY12" fmla="*/ 1077595 h 1077595"/>
              <a:gd name="connsiteX13" fmla="*/ 872490 w 1294765"/>
              <a:gd name="connsiteY13" fmla="*/ 285115 h 1077595"/>
              <a:gd name="connsiteX0" fmla="*/ 872490 w 1294765"/>
              <a:gd name="connsiteY0" fmla="*/ 285115 h 1077595"/>
              <a:gd name="connsiteX1" fmla="*/ 992522 w 1294765"/>
              <a:gd name="connsiteY1" fmla="*/ 105446 h 1077595"/>
              <a:gd name="connsiteX2" fmla="*/ 626427 w 1294765"/>
              <a:gd name="connsiteY2" fmla="*/ 0 h 1077595"/>
              <a:gd name="connsiteX3" fmla="*/ 501015 w 1294765"/>
              <a:gd name="connsiteY3" fmla="*/ 367030 h 1077595"/>
              <a:gd name="connsiteX4" fmla="*/ 446405 w 1294765"/>
              <a:gd name="connsiteY4" fmla="*/ 527685 h 1077595"/>
              <a:gd name="connsiteX5" fmla="*/ 127635 w 1294765"/>
              <a:gd name="connsiteY5" fmla="*/ 549910 h 1077595"/>
              <a:gd name="connsiteX6" fmla="*/ 10795 w 1294765"/>
              <a:gd name="connsiteY6" fmla="*/ 625475 h 1077595"/>
              <a:gd name="connsiteX7" fmla="*/ 0 w 1294765"/>
              <a:gd name="connsiteY7" fmla="*/ 721360 h 1077595"/>
              <a:gd name="connsiteX8" fmla="*/ 544195 w 1294765"/>
              <a:gd name="connsiteY8" fmla="*/ 740410 h 1077595"/>
              <a:gd name="connsiteX9" fmla="*/ 700405 w 1294765"/>
              <a:gd name="connsiteY9" fmla="*/ 563245 h 1077595"/>
              <a:gd name="connsiteX10" fmla="*/ 834390 w 1294765"/>
              <a:gd name="connsiteY10" fmla="*/ 727710 h 1077595"/>
              <a:gd name="connsiteX11" fmla="*/ 1101725 w 1294765"/>
              <a:gd name="connsiteY11" fmla="*/ 1063625 h 1077595"/>
              <a:gd name="connsiteX12" fmla="*/ 1294765 w 1294765"/>
              <a:gd name="connsiteY12" fmla="*/ 1077595 h 1077595"/>
              <a:gd name="connsiteX13" fmla="*/ 872490 w 1294765"/>
              <a:gd name="connsiteY13" fmla="*/ 285115 h 1077595"/>
              <a:gd name="connsiteX0" fmla="*/ 872490 w 1294765"/>
              <a:gd name="connsiteY0" fmla="*/ 285115 h 1077595"/>
              <a:gd name="connsiteX1" fmla="*/ 1037766 w 1294765"/>
              <a:gd name="connsiteY1" fmla="*/ 36389 h 1077595"/>
              <a:gd name="connsiteX2" fmla="*/ 626427 w 1294765"/>
              <a:gd name="connsiteY2" fmla="*/ 0 h 1077595"/>
              <a:gd name="connsiteX3" fmla="*/ 501015 w 1294765"/>
              <a:gd name="connsiteY3" fmla="*/ 367030 h 1077595"/>
              <a:gd name="connsiteX4" fmla="*/ 446405 w 1294765"/>
              <a:gd name="connsiteY4" fmla="*/ 527685 h 1077595"/>
              <a:gd name="connsiteX5" fmla="*/ 127635 w 1294765"/>
              <a:gd name="connsiteY5" fmla="*/ 549910 h 1077595"/>
              <a:gd name="connsiteX6" fmla="*/ 10795 w 1294765"/>
              <a:gd name="connsiteY6" fmla="*/ 625475 h 1077595"/>
              <a:gd name="connsiteX7" fmla="*/ 0 w 1294765"/>
              <a:gd name="connsiteY7" fmla="*/ 721360 h 1077595"/>
              <a:gd name="connsiteX8" fmla="*/ 544195 w 1294765"/>
              <a:gd name="connsiteY8" fmla="*/ 740410 h 1077595"/>
              <a:gd name="connsiteX9" fmla="*/ 700405 w 1294765"/>
              <a:gd name="connsiteY9" fmla="*/ 563245 h 1077595"/>
              <a:gd name="connsiteX10" fmla="*/ 834390 w 1294765"/>
              <a:gd name="connsiteY10" fmla="*/ 727710 h 1077595"/>
              <a:gd name="connsiteX11" fmla="*/ 1101725 w 1294765"/>
              <a:gd name="connsiteY11" fmla="*/ 1063625 h 1077595"/>
              <a:gd name="connsiteX12" fmla="*/ 1294765 w 1294765"/>
              <a:gd name="connsiteY12" fmla="*/ 1077595 h 1077595"/>
              <a:gd name="connsiteX13" fmla="*/ 872490 w 1294765"/>
              <a:gd name="connsiteY13" fmla="*/ 285115 h 1077595"/>
              <a:gd name="connsiteX0" fmla="*/ 872490 w 1294765"/>
              <a:gd name="connsiteY0" fmla="*/ 344647 h 1137127"/>
              <a:gd name="connsiteX1" fmla="*/ 1037766 w 1294765"/>
              <a:gd name="connsiteY1" fmla="*/ 95921 h 1137127"/>
              <a:gd name="connsiteX2" fmla="*/ 688339 w 1294765"/>
              <a:gd name="connsiteY2" fmla="*/ 0 h 1137127"/>
              <a:gd name="connsiteX3" fmla="*/ 501015 w 1294765"/>
              <a:gd name="connsiteY3" fmla="*/ 426562 h 1137127"/>
              <a:gd name="connsiteX4" fmla="*/ 446405 w 1294765"/>
              <a:gd name="connsiteY4" fmla="*/ 587217 h 1137127"/>
              <a:gd name="connsiteX5" fmla="*/ 127635 w 1294765"/>
              <a:gd name="connsiteY5" fmla="*/ 609442 h 1137127"/>
              <a:gd name="connsiteX6" fmla="*/ 10795 w 1294765"/>
              <a:gd name="connsiteY6" fmla="*/ 685007 h 1137127"/>
              <a:gd name="connsiteX7" fmla="*/ 0 w 1294765"/>
              <a:gd name="connsiteY7" fmla="*/ 780892 h 1137127"/>
              <a:gd name="connsiteX8" fmla="*/ 544195 w 1294765"/>
              <a:gd name="connsiteY8" fmla="*/ 799942 h 1137127"/>
              <a:gd name="connsiteX9" fmla="*/ 700405 w 1294765"/>
              <a:gd name="connsiteY9" fmla="*/ 622777 h 1137127"/>
              <a:gd name="connsiteX10" fmla="*/ 834390 w 1294765"/>
              <a:gd name="connsiteY10" fmla="*/ 787242 h 1137127"/>
              <a:gd name="connsiteX11" fmla="*/ 1101725 w 1294765"/>
              <a:gd name="connsiteY11" fmla="*/ 1123157 h 1137127"/>
              <a:gd name="connsiteX12" fmla="*/ 1294765 w 1294765"/>
              <a:gd name="connsiteY12" fmla="*/ 1137127 h 1137127"/>
              <a:gd name="connsiteX13" fmla="*/ 872490 w 1294765"/>
              <a:gd name="connsiteY13" fmla="*/ 344647 h 1137127"/>
              <a:gd name="connsiteX0" fmla="*/ 872490 w 1294765"/>
              <a:gd name="connsiteY0" fmla="*/ 256540 h 1049020"/>
              <a:gd name="connsiteX1" fmla="*/ 1037766 w 1294765"/>
              <a:gd name="connsiteY1" fmla="*/ 7814 h 1049020"/>
              <a:gd name="connsiteX2" fmla="*/ 628808 w 1294765"/>
              <a:gd name="connsiteY2" fmla="*/ 0 h 1049020"/>
              <a:gd name="connsiteX3" fmla="*/ 501015 w 1294765"/>
              <a:gd name="connsiteY3" fmla="*/ 338455 h 1049020"/>
              <a:gd name="connsiteX4" fmla="*/ 446405 w 1294765"/>
              <a:gd name="connsiteY4" fmla="*/ 499110 h 1049020"/>
              <a:gd name="connsiteX5" fmla="*/ 127635 w 1294765"/>
              <a:gd name="connsiteY5" fmla="*/ 521335 h 1049020"/>
              <a:gd name="connsiteX6" fmla="*/ 10795 w 1294765"/>
              <a:gd name="connsiteY6" fmla="*/ 596900 h 1049020"/>
              <a:gd name="connsiteX7" fmla="*/ 0 w 1294765"/>
              <a:gd name="connsiteY7" fmla="*/ 692785 h 1049020"/>
              <a:gd name="connsiteX8" fmla="*/ 544195 w 1294765"/>
              <a:gd name="connsiteY8" fmla="*/ 711835 h 1049020"/>
              <a:gd name="connsiteX9" fmla="*/ 700405 w 1294765"/>
              <a:gd name="connsiteY9" fmla="*/ 534670 h 1049020"/>
              <a:gd name="connsiteX10" fmla="*/ 834390 w 1294765"/>
              <a:gd name="connsiteY10" fmla="*/ 699135 h 1049020"/>
              <a:gd name="connsiteX11" fmla="*/ 1101725 w 1294765"/>
              <a:gd name="connsiteY11" fmla="*/ 1035050 h 1049020"/>
              <a:gd name="connsiteX12" fmla="*/ 1294765 w 1294765"/>
              <a:gd name="connsiteY12" fmla="*/ 1049020 h 1049020"/>
              <a:gd name="connsiteX13" fmla="*/ 872490 w 1294765"/>
              <a:gd name="connsiteY13" fmla="*/ 256540 h 1049020"/>
              <a:gd name="connsiteX0" fmla="*/ 872490 w 1294765"/>
              <a:gd name="connsiteY0" fmla="*/ 266065 h 1058545"/>
              <a:gd name="connsiteX1" fmla="*/ 1037766 w 1294765"/>
              <a:gd name="connsiteY1" fmla="*/ 17339 h 1058545"/>
              <a:gd name="connsiteX2" fmla="*/ 626427 w 1294765"/>
              <a:gd name="connsiteY2" fmla="*/ 0 h 1058545"/>
              <a:gd name="connsiteX3" fmla="*/ 501015 w 1294765"/>
              <a:gd name="connsiteY3" fmla="*/ 347980 h 1058545"/>
              <a:gd name="connsiteX4" fmla="*/ 446405 w 1294765"/>
              <a:gd name="connsiteY4" fmla="*/ 508635 h 1058545"/>
              <a:gd name="connsiteX5" fmla="*/ 127635 w 1294765"/>
              <a:gd name="connsiteY5" fmla="*/ 530860 h 1058545"/>
              <a:gd name="connsiteX6" fmla="*/ 10795 w 1294765"/>
              <a:gd name="connsiteY6" fmla="*/ 606425 h 1058545"/>
              <a:gd name="connsiteX7" fmla="*/ 0 w 1294765"/>
              <a:gd name="connsiteY7" fmla="*/ 702310 h 1058545"/>
              <a:gd name="connsiteX8" fmla="*/ 544195 w 1294765"/>
              <a:gd name="connsiteY8" fmla="*/ 721360 h 1058545"/>
              <a:gd name="connsiteX9" fmla="*/ 700405 w 1294765"/>
              <a:gd name="connsiteY9" fmla="*/ 544195 h 1058545"/>
              <a:gd name="connsiteX10" fmla="*/ 834390 w 1294765"/>
              <a:gd name="connsiteY10" fmla="*/ 708660 h 1058545"/>
              <a:gd name="connsiteX11" fmla="*/ 1101725 w 1294765"/>
              <a:gd name="connsiteY11" fmla="*/ 1044575 h 1058545"/>
              <a:gd name="connsiteX12" fmla="*/ 1294765 w 1294765"/>
              <a:gd name="connsiteY12" fmla="*/ 1058545 h 1058545"/>
              <a:gd name="connsiteX13" fmla="*/ 872490 w 1294765"/>
              <a:gd name="connsiteY13" fmla="*/ 266065 h 1058545"/>
              <a:gd name="connsiteX0" fmla="*/ 872490 w 1294765"/>
              <a:gd name="connsiteY0" fmla="*/ 266065 h 1058545"/>
              <a:gd name="connsiteX1" fmla="*/ 982997 w 1294765"/>
              <a:gd name="connsiteY1" fmla="*/ 91158 h 1058545"/>
              <a:gd name="connsiteX2" fmla="*/ 626427 w 1294765"/>
              <a:gd name="connsiteY2" fmla="*/ 0 h 1058545"/>
              <a:gd name="connsiteX3" fmla="*/ 501015 w 1294765"/>
              <a:gd name="connsiteY3" fmla="*/ 347980 h 1058545"/>
              <a:gd name="connsiteX4" fmla="*/ 446405 w 1294765"/>
              <a:gd name="connsiteY4" fmla="*/ 508635 h 1058545"/>
              <a:gd name="connsiteX5" fmla="*/ 127635 w 1294765"/>
              <a:gd name="connsiteY5" fmla="*/ 530860 h 1058545"/>
              <a:gd name="connsiteX6" fmla="*/ 10795 w 1294765"/>
              <a:gd name="connsiteY6" fmla="*/ 606425 h 1058545"/>
              <a:gd name="connsiteX7" fmla="*/ 0 w 1294765"/>
              <a:gd name="connsiteY7" fmla="*/ 702310 h 1058545"/>
              <a:gd name="connsiteX8" fmla="*/ 544195 w 1294765"/>
              <a:gd name="connsiteY8" fmla="*/ 721360 h 1058545"/>
              <a:gd name="connsiteX9" fmla="*/ 700405 w 1294765"/>
              <a:gd name="connsiteY9" fmla="*/ 544195 h 1058545"/>
              <a:gd name="connsiteX10" fmla="*/ 834390 w 1294765"/>
              <a:gd name="connsiteY10" fmla="*/ 708660 h 1058545"/>
              <a:gd name="connsiteX11" fmla="*/ 1101725 w 1294765"/>
              <a:gd name="connsiteY11" fmla="*/ 1044575 h 1058545"/>
              <a:gd name="connsiteX12" fmla="*/ 1294765 w 1294765"/>
              <a:gd name="connsiteY12" fmla="*/ 1058545 h 1058545"/>
              <a:gd name="connsiteX13" fmla="*/ 872490 w 1294765"/>
              <a:gd name="connsiteY13" fmla="*/ 266065 h 1058545"/>
              <a:gd name="connsiteX0" fmla="*/ 872490 w 1294765"/>
              <a:gd name="connsiteY0" fmla="*/ 266065 h 1058545"/>
              <a:gd name="connsiteX1" fmla="*/ 1023478 w 1294765"/>
              <a:gd name="connsiteY1" fmla="*/ 5433 h 1058545"/>
              <a:gd name="connsiteX2" fmla="*/ 626427 w 1294765"/>
              <a:gd name="connsiteY2" fmla="*/ 0 h 1058545"/>
              <a:gd name="connsiteX3" fmla="*/ 501015 w 1294765"/>
              <a:gd name="connsiteY3" fmla="*/ 347980 h 1058545"/>
              <a:gd name="connsiteX4" fmla="*/ 446405 w 1294765"/>
              <a:gd name="connsiteY4" fmla="*/ 508635 h 1058545"/>
              <a:gd name="connsiteX5" fmla="*/ 127635 w 1294765"/>
              <a:gd name="connsiteY5" fmla="*/ 530860 h 1058545"/>
              <a:gd name="connsiteX6" fmla="*/ 10795 w 1294765"/>
              <a:gd name="connsiteY6" fmla="*/ 606425 h 1058545"/>
              <a:gd name="connsiteX7" fmla="*/ 0 w 1294765"/>
              <a:gd name="connsiteY7" fmla="*/ 702310 h 1058545"/>
              <a:gd name="connsiteX8" fmla="*/ 544195 w 1294765"/>
              <a:gd name="connsiteY8" fmla="*/ 721360 h 1058545"/>
              <a:gd name="connsiteX9" fmla="*/ 700405 w 1294765"/>
              <a:gd name="connsiteY9" fmla="*/ 544195 h 1058545"/>
              <a:gd name="connsiteX10" fmla="*/ 834390 w 1294765"/>
              <a:gd name="connsiteY10" fmla="*/ 708660 h 1058545"/>
              <a:gd name="connsiteX11" fmla="*/ 1101725 w 1294765"/>
              <a:gd name="connsiteY11" fmla="*/ 1044575 h 1058545"/>
              <a:gd name="connsiteX12" fmla="*/ 1294765 w 1294765"/>
              <a:gd name="connsiteY12" fmla="*/ 1058545 h 1058545"/>
              <a:gd name="connsiteX13" fmla="*/ 872490 w 1294765"/>
              <a:gd name="connsiteY13" fmla="*/ 266065 h 1058545"/>
              <a:gd name="connsiteX0" fmla="*/ 872490 w 1294765"/>
              <a:gd name="connsiteY0" fmla="*/ 306546 h 1099026"/>
              <a:gd name="connsiteX1" fmla="*/ 1023478 w 1294765"/>
              <a:gd name="connsiteY1" fmla="*/ 45914 h 1099026"/>
              <a:gd name="connsiteX2" fmla="*/ 666908 w 1294765"/>
              <a:gd name="connsiteY2" fmla="*/ 0 h 1099026"/>
              <a:gd name="connsiteX3" fmla="*/ 501015 w 1294765"/>
              <a:gd name="connsiteY3" fmla="*/ 388461 h 1099026"/>
              <a:gd name="connsiteX4" fmla="*/ 446405 w 1294765"/>
              <a:gd name="connsiteY4" fmla="*/ 549116 h 1099026"/>
              <a:gd name="connsiteX5" fmla="*/ 127635 w 1294765"/>
              <a:gd name="connsiteY5" fmla="*/ 571341 h 1099026"/>
              <a:gd name="connsiteX6" fmla="*/ 10795 w 1294765"/>
              <a:gd name="connsiteY6" fmla="*/ 646906 h 1099026"/>
              <a:gd name="connsiteX7" fmla="*/ 0 w 1294765"/>
              <a:gd name="connsiteY7" fmla="*/ 742791 h 1099026"/>
              <a:gd name="connsiteX8" fmla="*/ 544195 w 1294765"/>
              <a:gd name="connsiteY8" fmla="*/ 761841 h 1099026"/>
              <a:gd name="connsiteX9" fmla="*/ 700405 w 1294765"/>
              <a:gd name="connsiteY9" fmla="*/ 584676 h 1099026"/>
              <a:gd name="connsiteX10" fmla="*/ 834390 w 1294765"/>
              <a:gd name="connsiteY10" fmla="*/ 749141 h 1099026"/>
              <a:gd name="connsiteX11" fmla="*/ 1101725 w 1294765"/>
              <a:gd name="connsiteY11" fmla="*/ 1085056 h 1099026"/>
              <a:gd name="connsiteX12" fmla="*/ 1294765 w 1294765"/>
              <a:gd name="connsiteY12" fmla="*/ 1099026 h 1099026"/>
              <a:gd name="connsiteX13" fmla="*/ 872490 w 1294765"/>
              <a:gd name="connsiteY13" fmla="*/ 306546 h 109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4765" h="1099026">
                <a:moveTo>
                  <a:pt x="872490" y="306546"/>
                </a:moveTo>
                <a:lnTo>
                  <a:pt x="1023478" y="45914"/>
                </a:lnTo>
                <a:lnTo>
                  <a:pt x="666908" y="0"/>
                </a:lnTo>
                <a:lnTo>
                  <a:pt x="501015" y="388461"/>
                </a:lnTo>
                <a:lnTo>
                  <a:pt x="446405" y="549116"/>
                </a:lnTo>
                <a:lnTo>
                  <a:pt x="127635" y="571341"/>
                </a:lnTo>
                <a:lnTo>
                  <a:pt x="10795" y="646906"/>
                </a:lnTo>
                <a:lnTo>
                  <a:pt x="0" y="742791"/>
                </a:lnTo>
                <a:lnTo>
                  <a:pt x="544195" y="761841"/>
                </a:lnTo>
                <a:lnTo>
                  <a:pt x="700405" y="584676"/>
                </a:lnTo>
                <a:lnTo>
                  <a:pt x="834390" y="749141"/>
                </a:lnTo>
                <a:lnTo>
                  <a:pt x="1101725" y="1085056"/>
                </a:lnTo>
                <a:lnTo>
                  <a:pt x="1294765" y="1099026"/>
                </a:lnTo>
                <a:lnTo>
                  <a:pt x="872490" y="306546"/>
                </a:lnTo>
                <a:close/>
              </a:path>
            </a:pathLst>
          </a:custGeom>
          <a:solidFill>
            <a:srgbClr val="37E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BB458DBC-9789-4F31-BD4A-2D55FF798CE9}"/>
              </a:ext>
            </a:extLst>
          </p:cNvPr>
          <p:cNvSpPr/>
          <p:nvPr/>
        </p:nvSpPr>
        <p:spPr>
          <a:xfrm>
            <a:off x="5243101" y="3256548"/>
            <a:ext cx="1564640" cy="1407795"/>
          </a:xfrm>
          <a:custGeom>
            <a:avLst/>
            <a:gdLst>
              <a:gd name="connsiteX0" fmla="*/ 525780 w 1539240"/>
              <a:gd name="connsiteY0" fmla="*/ 7620 h 1394460"/>
              <a:gd name="connsiteX1" fmla="*/ 388620 w 1539240"/>
              <a:gd name="connsiteY1" fmla="*/ 15240 h 1394460"/>
              <a:gd name="connsiteX2" fmla="*/ 289560 w 1539240"/>
              <a:gd name="connsiteY2" fmla="*/ 213360 h 1394460"/>
              <a:gd name="connsiteX3" fmla="*/ 243840 w 1539240"/>
              <a:gd name="connsiteY3" fmla="*/ 358140 h 1394460"/>
              <a:gd name="connsiteX4" fmla="*/ 251460 w 1539240"/>
              <a:gd name="connsiteY4" fmla="*/ 487680 h 1394460"/>
              <a:gd name="connsiteX5" fmla="*/ 373380 w 1539240"/>
              <a:gd name="connsiteY5" fmla="*/ 426720 h 1394460"/>
              <a:gd name="connsiteX6" fmla="*/ 487680 w 1539240"/>
              <a:gd name="connsiteY6" fmla="*/ 175260 h 1394460"/>
              <a:gd name="connsiteX7" fmla="*/ 708660 w 1539240"/>
              <a:gd name="connsiteY7" fmla="*/ 144780 h 1394460"/>
              <a:gd name="connsiteX8" fmla="*/ 548640 w 1539240"/>
              <a:gd name="connsiteY8" fmla="*/ 510540 h 1394460"/>
              <a:gd name="connsiteX9" fmla="*/ 510540 w 1539240"/>
              <a:gd name="connsiteY9" fmla="*/ 693420 h 1394460"/>
              <a:gd name="connsiteX10" fmla="*/ 449580 w 1539240"/>
              <a:gd name="connsiteY10" fmla="*/ 876300 h 1394460"/>
              <a:gd name="connsiteX11" fmla="*/ 99060 w 1539240"/>
              <a:gd name="connsiteY11" fmla="*/ 914400 h 1394460"/>
              <a:gd name="connsiteX12" fmla="*/ 7620 w 1539240"/>
              <a:gd name="connsiteY12" fmla="*/ 967740 h 1394460"/>
              <a:gd name="connsiteX13" fmla="*/ 0 w 1539240"/>
              <a:gd name="connsiteY13" fmla="*/ 1066800 h 1394460"/>
              <a:gd name="connsiteX14" fmla="*/ 502920 w 1539240"/>
              <a:gd name="connsiteY14" fmla="*/ 1066800 h 1394460"/>
              <a:gd name="connsiteX15" fmla="*/ 640080 w 1539240"/>
              <a:gd name="connsiteY15" fmla="*/ 899160 h 1394460"/>
              <a:gd name="connsiteX16" fmla="*/ 777240 w 1539240"/>
              <a:gd name="connsiteY16" fmla="*/ 1066800 h 1394460"/>
              <a:gd name="connsiteX17" fmla="*/ 1066800 w 1539240"/>
              <a:gd name="connsiteY17" fmla="*/ 1386840 h 1394460"/>
              <a:gd name="connsiteX18" fmla="*/ 1234440 w 1539240"/>
              <a:gd name="connsiteY18" fmla="*/ 1394460 h 1394460"/>
              <a:gd name="connsiteX19" fmla="*/ 815340 w 1539240"/>
              <a:gd name="connsiteY19" fmla="*/ 640080 h 1394460"/>
              <a:gd name="connsiteX20" fmla="*/ 1043940 w 1539240"/>
              <a:gd name="connsiteY20" fmla="*/ 312420 h 1394460"/>
              <a:gd name="connsiteX21" fmla="*/ 1211580 w 1539240"/>
              <a:gd name="connsiteY21" fmla="*/ 472440 h 1394460"/>
              <a:gd name="connsiteX22" fmla="*/ 1501140 w 1539240"/>
              <a:gd name="connsiteY22" fmla="*/ 502920 h 1394460"/>
              <a:gd name="connsiteX23" fmla="*/ 1539240 w 1539240"/>
              <a:gd name="connsiteY23" fmla="*/ 335280 h 1394460"/>
              <a:gd name="connsiteX24" fmla="*/ 1303020 w 1539240"/>
              <a:gd name="connsiteY24" fmla="*/ 320040 h 1394460"/>
              <a:gd name="connsiteX25" fmla="*/ 975360 w 1539240"/>
              <a:gd name="connsiteY25" fmla="*/ 0 h 1394460"/>
              <a:gd name="connsiteX26" fmla="*/ 525780 w 1539240"/>
              <a:gd name="connsiteY26" fmla="*/ 7620 h 1394460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43840 w 1539240"/>
              <a:gd name="connsiteY3" fmla="*/ 366395 h 1402715"/>
              <a:gd name="connsiteX4" fmla="*/ 251460 w 1539240"/>
              <a:gd name="connsiteY4" fmla="*/ 495935 h 1402715"/>
              <a:gd name="connsiteX5" fmla="*/ 373380 w 1539240"/>
              <a:gd name="connsiteY5" fmla="*/ 434975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21615 w 1539240"/>
              <a:gd name="connsiteY3" fmla="*/ 420370 h 1402715"/>
              <a:gd name="connsiteX4" fmla="*/ 251460 w 1539240"/>
              <a:gd name="connsiteY4" fmla="*/ 495935 h 1402715"/>
              <a:gd name="connsiteX5" fmla="*/ 373380 w 1539240"/>
              <a:gd name="connsiteY5" fmla="*/ 434975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21615 w 1539240"/>
              <a:gd name="connsiteY3" fmla="*/ 42037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475615 w 1539240"/>
              <a:gd name="connsiteY9" fmla="*/ 72072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475615 w 1539240"/>
              <a:gd name="connsiteY9" fmla="*/ 720725 h 1402715"/>
              <a:gd name="connsiteX10" fmla="*/ 421005 w 1539240"/>
              <a:gd name="connsiteY10" fmla="*/ 881380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475615 w 1539240"/>
              <a:gd name="connsiteY9" fmla="*/ 720725 h 1402715"/>
              <a:gd name="connsiteX10" fmla="*/ 421005 w 1539240"/>
              <a:gd name="connsiteY10" fmla="*/ 881380 h 1402715"/>
              <a:gd name="connsiteX11" fmla="*/ 102235 w 1539240"/>
              <a:gd name="connsiteY11" fmla="*/ 90360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65785 w 1553845"/>
              <a:gd name="connsiteY0" fmla="*/ 0 h 1402715"/>
              <a:gd name="connsiteX1" fmla="*/ 403225 w 1553845"/>
              <a:gd name="connsiteY1" fmla="*/ 23495 h 1402715"/>
              <a:gd name="connsiteX2" fmla="*/ 304165 w 1553845"/>
              <a:gd name="connsiteY2" fmla="*/ 221615 h 1402715"/>
              <a:gd name="connsiteX3" fmla="*/ 217170 w 1553845"/>
              <a:gd name="connsiteY3" fmla="*/ 426720 h 1402715"/>
              <a:gd name="connsiteX4" fmla="*/ 266065 w 1553845"/>
              <a:gd name="connsiteY4" fmla="*/ 495935 h 1402715"/>
              <a:gd name="connsiteX5" fmla="*/ 375285 w 1553845"/>
              <a:gd name="connsiteY5" fmla="*/ 501650 h 1402715"/>
              <a:gd name="connsiteX6" fmla="*/ 502285 w 1553845"/>
              <a:gd name="connsiteY6" fmla="*/ 183515 h 1402715"/>
              <a:gd name="connsiteX7" fmla="*/ 723265 w 1553845"/>
              <a:gd name="connsiteY7" fmla="*/ 153035 h 1402715"/>
              <a:gd name="connsiteX8" fmla="*/ 544195 w 1553845"/>
              <a:gd name="connsiteY8" fmla="*/ 525145 h 1402715"/>
              <a:gd name="connsiteX9" fmla="*/ 490220 w 1553845"/>
              <a:gd name="connsiteY9" fmla="*/ 720725 h 1402715"/>
              <a:gd name="connsiteX10" fmla="*/ 435610 w 1553845"/>
              <a:gd name="connsiteY10" fmla="*/ 881380 h 1402715"/>
              <a:gd name="connsiteX11" fmla="*/ 116840 w 1553845"/>
              <a:gd name="connsiteY11" fmla="*/ 903605 h 1402715"/>
              <a:gd name="connsiteX12" fmla="*/ 0 w 1553845"/>
              <a:gd name="connsiteY12" fmla="*/ 979170 h 1402715"/>
              <a:gd name="connsiteX13" fmla="*/ 14605 w 1553845"/>
              <a:gd name="connsiteY13" fmla="*/ 1075055 h 1402715"/>
              <a:gd name="connsiteX14" fmla="*/ 517525 w 1553845"/>
              <a:gd name="connsiteY14" fmla="*/ 1075055 h 1402715"/>
              <a:gd name="connsiteX15" fmla="*/ 654685 w 1553845"/>
              <a:gd name="connsiteY15" fmla="*/ 907415 h 1402715"/>
              <a:gd name="connsiteX16" fmla="*/ 791845 w 1553845"/>
              <a:gd name="connsiteY16" fmla="*/ 1075055 h 1402715"/>
              <a:gd name="connsiteX17" fmla="*/ 1081405 w 1553845"/>
              <a:gd name="connsiteY17" fmla="*/ 1395095 h 1402715"/>
              <a:gd name="connsiteX18" fmla="*/ 1249045 w 1553845"/>
              <a:gd name="connsiteY18" fmla="*/ 1402715 h 1402715"/>
              <a:gd name="connsiteX19" fmla="*/ 829945 w 1553845"/>
              <a:gd name="connsiteY19" fmla="*/ 648335 h 1402715"/>
              <a:gd name="connsiteX20" fmla="*/ 1058545 w 1553845"/>
              <a:gd name="connsiteY20" fmla="*/ 320675 h 1402715"/>
              <a:gd name="connsiteX21" fmla="*/ 1226185 w 1553845"/>
              <a:gd name="connsiteY21" fmla="*/ 480695 h 1402715"/>
              <a:gd name="connsiteX22" fmla="*/ 1515745 w 1553845"/>
              <a:gd name="connsiteY22" fmla="*/ 511175 h 1402715"/>
              <a:gd name="connsiteX23" fmla="*/ 1553845 w 1553845"/>
              <a:gd name="connsiteY23" fmla="*/ 343535 h 1402715"/>
              <a:gd name="connsiteX24" fmla="*/ 1317625 w 1553845"/>
              <a:gd name="connsiteY24" fmla="*/ 328295 h 1402715"/>
              <a:gd name="connsiteX25" fmla="*/ 989965 w 1553845"/>
              <a:gd name="connsiteY25" fmla="*/ 8255 h 1402715"/>
              <a:gd name="connsiteX26" fmla="*/ 565785 w 1553845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28320 w 1564640"/>
              <a:gd name="connsiteY14" fmla="*/ 1075055 h 1402715"/>
              <a:gd name="connsiteX15" fmla="*/ 665480 w 1564640"/>
              <a:gd name="connsiteY15" fmla="*/ 907415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665480 w 1564640"/>
              <a:gd name="connsiteY15" fmla="*/ 907415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706755 w 1564640"/>
              <a:gd name="connsiteY15" fmla="*/ 901065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700405 w 1564640"/>
              <a:gd name="connsiteY15" fmla="*/ 916940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700405 w 1564640"/>
              <a:gd name="connsiteY15" fmla="*/ 916940 h 1402715"/>
              <a:gd name="connsiteX16" fmla="*/ 834390 w 1564640"/>
              <a:gd name="connsiteY16" fmla="*/ 108140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092200 w 1564640"/>
              <a:gd name="connsiteY17" fmla="*/ 1395095 h 1431290"/>
              <a:gd name="connsiteX18" fmla="*/ 1294765 w 1564640"/>
              <a:gd name="connsiteY18" fmla="*/ 1431290 h 1431290"/>
              <a:gd name="connsiteX19" fmla="*/ 840740 w 1564640"/>
              <a:gd name="connsiteY19" fmla="*/ 648335 h 1431290"/>
              <a:gd name="connsiteX20" fmla="*/ 1069340 w 1564640"/>
              <a:gd name="connsiteY20" fmla="*/ 3206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40740 w 1564640"/>
              <a:gd name="connsiteY19" fmla="*/ 648335 h 1431290"/>
              <a:gd name="connsiteX20" fmla="*/ 1069340 w 1564640"/>
              <a:gd name="connsiteY20" fmla="*/ 3206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69340 w 1564640"/>
              <a:gd name="connsiteY20" fmla="*/ 3206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78865 w 1564640"/>
              <a:gd name="connsiteY20" fmla="*/ 3333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78865 w 1564640"/>
              <a:gd name="connsiteY20" fmla="*/ 333375 h 1431290"/>
              <a:gd name="connsiteX21" fmla="*/ 1246505 w 1564640"/>
              <a:gd name="connsiteY21" fmla="*/ 502920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78865 w 1564640"/>
              <a:gd name="connsiteY20" fmla="*/ 333375 h 1431290"/>
              <a:gd name="connsiteX21" fmla="*/ 1246505 w 1564640"/>
              <a:gd name="connsiteY21" fmla="*/ 502920 h 1431290"/>
              <a:gd name="connsiteX22" fmla="*/ 1542415 w 1564640"/>
              <a:gd name="connsiteY22" fmla="*/ 520700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7815"/>
              <a:gd name="connsiteY0" fmla="*/ 0 h 1431290"/>
              <a:gd name="connsiteX1" fmla="*/ 414020 w 1567815"/>
              <a:gd name="connsiteY1" fmla="*/ 23495 h 1431290"/>
              <a:gd name="connsiteX2" fmla="*/ 314960 w 1567815"/>
              <a:gd name="connsiteY2" fmla="*/ 221615 h 1431290"/>
              <a:gd name="connsiteX3" fmla="*/ 227965 w 1567815"/>
              <a:gd name="connsiteY3" fmla="*/ 426720 h 1431290"/>
              <a:gd name="connsiteX4" fmla="*/ 276860 w 1567815"/>
              <a:gd name="connsiteY4" fmla="*/ 495935 h 1431290"/>
              <a:gd name="connsiteX5" fmla="*/ 386080 w 1567815"/>
              <a:gd name="connsiteY5" fmla="*/ 501650 h 1431290"/>
              <a:gd name="connsiteX6" fmla="*/ 513080 w 1567815"/>
              <a:gd name="connsiteY6" fmla="*/ 183515 h 1431290"/>
              <a:gd name="connsiteX7" fmla="*/ 734060 w 1567815"/>
              <a:gd name="connsiteY7" fmla="*/ 153035 h 1431290"/>
              <a:gd name="connsiteX8" fmla="*/ 554990 w 1567815"/>
              <a:gd name="connsiteY8" fmla="*/ 525145 h 1431290"/>
              <a:gd name="connsiteX9" fmla="*/ 501015 w 1567815"/>
              <a:gd name="connsiteY9" fmla="*/ 720725 h 1431290"/>
              <a:gd name="connsiteX10" fmla="*/ 446405 w 1567815"/>
              <a:gd name="connsiteY10" fmla="*/ 881380 h 1431290"/>
              <a:gd name="connsiteX11" fmla="*/ 127635 w 1567815"/>
              <a:gd name="connsiteY11" fmla="*/ 903605 h 1431290"/>
              <a:gd name="connsiteX12" fmla="*/ 10795 w 1567815"/>
              <a:gd name="connsiteY12" fmla="*/ 979170 h 1431290"/>
              <a:gd name="connsiteX13" fmla="*/ 0 w 1567815"/>
              <a:gd name="connsiteY13" fmla="*/ 1075055 h 1431290"/>
              <a:gd name="connsiteX14" fmla="*/ 544195 w 1567815"/>
              <a:gd name="connsiteY14" fmla="*/ 1094105 h 1431290"/>
              <a:gd name="connsiteX15" fmla="*/ 700405 w 1567815"/>
              <a:gd name="connsiteY15" fmla="*/ 916940 h 1431290"/>
              <a:gd name="connsiteX16" fmla="*/ 834390 w 1567815"/>
              <a:gd name="connsiteY16" fmla="*/ 1081405 h 1431290"/>
              <a:gd name="connsiteX17" fmla="*/ 1101725 w 1567815"/>
              <a:gd name="connsiteY17" fmla="*/ 1417320 h 1431290"/>
              <a:gd name="connsiteX18" fmla="*/ 1294765 w 1567815"/>
              <a:gd name="connsiteY18" fmla="*/ 1431290 h 1431290"/>
              <a:gd name="connsiteX19" fmla="*/ 853440 w 1567815"/>
              <a:gd name="connsiteY19" fmla="*/ 638810 h 1431290"/>
              <a:gd name="connsiteX20" fmla="*/ 1078865 w 1567815"/>
              <a:gd name="connsiteY20" fmla="*/ 333375 h 1431290"/>
              <a:gd name="connsiteX21" fmla="*/ 1246505 w 1567815"/>
              <a:gd name="connsiteY21" fmla="*/ 502920 h 1431290"/>
              <a:gd name="connsiteX22" fmla="*/ 1542415 w 1567815"/>
              <a:gd name="connsiteY22" fmla="*/ 520700 h 1431290"/>
              <a:gd name="connsiteX23" fmla="*/ 1567815 w 1567815"/>
              <a:gd name="connsiteY23" fmla="*/ 321310 h 1431290"/>
              <a:gd name="connsiteX24" fmla="*/ 1328420 w 1567815"/>
              <a:gd name="connsiteY24" fmla="*/ 328295 h 1431290"/>
              <a:gd name="connsiteX25" fmla="*/ 1000760 w 1567815"/>
              <a:gd name="connsiteY25" fmla="*/ 8255 h 1431290"/>
              <a:gd name="connsiteX26" fmla="*/ 576580 w 1567815"/>
              <a:gd name="connsiteY26" fmla="*/ 0 h 1431290"/>
              <a:gd name="connsiteX0" fmla="*/ 576580 w 1567815"/>
              <a:gd name="connsiteY0" fmla="*/ 0 h 1431290"/>
              <a:gd name="connsiteX1" fmla="*/ 414020 w 1567815"/>
              <a:gd name="connsiteY1" fmla="*/ 23495 h 1431290"/>
              <a:gd name="connsiteX2" fmla="*/ 314960 w 1567815"/>
              <a:gd name="connsiteY2" fmla="*/ 221615 h 1431290"/>
              <a:gd name="connsiteX3" fmla="*/ 227965 w 1567815"/>
              <a:gd name="connsiteY3" fmla="*/ 426720 h 1431290"/>
              <a:gd name="connsiteX4" fmla="*/ 276860 w 1567815"/>
              <a:gd name="connsiteY4" fmla="*/ 495935 h 1431290"/>
              <a:gd name="connsiteX5" fmla="*/ 386080 w 1567815"/>
              <a:gd name="connsiteY5" fmla="*/ 501650 h 1431290"/>
              <a:gd name="connsiteX6" fmla="*/ 513080 w 1567815"/>
              <a:gd name="connsiteY6" fmla="*/ 183515 h 1431290"/>
              <a:gd name="connsiteX7" fmla="*/ 734060 w 1567815"/>
              <a:gd name="connsiteY7" fmla="*/ 153035 h 1431290"/>
              <a:gd name="connsiteX8" fmla="*/ 554990 w 1567815"/>
              <a:gd name="connsiteY8" fmla="*/ 525145 h 1431290"/>
              <a:gd name="connsiteX9" fmla="*/ 501015 w 1567815"/>
              <a:gd name="connsiteY9" fmla="*/ 720725 h 1431290"/>
              <a:gd name="connsiteX10" fmla="*/ 446405 w 1567815"/>
              <a:gd name="connsiteY10" fmla="*/ 881380 h 1431290"/>
              <a:gd name="connsiteX11" fmla="*/ 127635 w 1567815"/>
              <a:gd name="connsiteY11" fmla="*/ 903605 h 1431290"/>
              <a:gd name="connsiteX12" fmla="*/ 10795 w 1567815"/>
              <a:gd name="connsiteY12" fmla="*/ 979170 h 1431290"/>
              <a:gd name="connsiteX13" fmla="*/ 0 w 1567815"/>
              <a:gd name="connsiteY13" fmla="*/ 1075055 h 1431290"/>
              <a:gd name="connsiteX14" fmla="*/ 544195 w 1567815"/>
              <a:gd name="connsiteY14" fmla="*/ 1094105 h 1431290"/>
              <a:gd name="connsiteX15" fmla="*/ 700405 w 1567815"/>
              <a:gd name="connsiteY15" fmla="*/ 916940 h 1431290"/>
              <a:gd name="connsiteX16" fmla="*/ 834390 w 1567815"/>
              <a:gd name="connsiteY16" fmla="*/ 1081405 h 1431290"/>
              <a:gd name="connsiteX17" fmla="*/ 1101725 w 1567815"/>
              <a:gd name="connsiteY17" fmla="*/ 1417320 h 1431290"/>
              <a:gd name="connsiteX18" fmla="*/ 1294765 w 1567815"/>
              <a:gd name="connsiteY18" fmla="*/ 1431290 h 1431290"/>
              <a:gd name="connsiteX19" fmla="*/ 853440 w 1567815"/>
              <a:gd name="connsiteY19" fmla="*/ 638810 h 1431290"/>
              <a:gd name="connsiteX20" fmla="*/ 1078865 w 1567815"/>
              <a:gd name="connsiteY20" fmla="*/ 333375 h 1431290"/>
              <a:gd name="connsiteX21" fmla="*/ 1246505 w 1567815"/>
              <a:gd name="connsiteY21" fmla="*/ 502920 h 1431290"/>
              <a:gd name="connsiteX22" fmla="*/ 1542415 w 1567815"/>
              <a:gd name="connsiteY22" fmla="*/ 520700 h 1431290"/>
              <a:gd name="connsiteX23" fmla="*/ 1567815 w 1567815"/>
              <a:gd name="connsiteY23" fmla="*/ 321310 h 1431290"/>
              <a:gd name="connsiteX24" fmla="*/ 1347470 w 1567815"/>
              <a:gd name="connsiteY24" fmla="*/ 318770 h 1431290"/>
              <a:gd name="connsiteX25" fmla="*/ 1000760 w 1567815"/>
              <a:gd name="connsiteY25" fmla="*/ 8255 h 1431290"/>
              <a:gd name="connsiteX26" fmla="*/ 576580 w 1567815"/>
              <a:gd name="connsiteY26" fmla="*/ 0 h 1431290"/>
              <a:gd name="connsiteX0" fmla="*/ 576580 w 1567815"/>
              <a:gd name="connsiteY0" fmla="*/ 0 h 1431290"/>
              <a:gd name="connsiteX1" fmla="*/ 414020 w 1567815"/>
              <a:gd name="connsiteY1" fmla="*/ 23495 h 1431290"/>
              <a:gd name="connsiteX2" fmla="*/ 314960 w 1567815"/>
              <a:gd name="connsiteY2" fmla="*/ 221615 h 1431290"/>
              <a:gd name="connsiteX3" fmla="*/ 227965 w 1567815"/>
              <a:gd name="connsiteY3" fmla="*/ 426720 h 1431290"/>
              <a:gd name="connsiteX4" fmla="*/ 276860 w 1567815"/>
              <a:gd name="connsiteY4" fmla="*/ 495935 h 1431290"/>
              <a:gd name="connsiteX5" fmla="*/ 386080 w 1567815"/>
              <a:gd name="connsiteY5" fmla="*/ 501650 h 1431290"/>
              <a:gd name="connsiteX6" fmla="*/ 513080 w 1567815"/>
              <a:gd name="connsiteY6" fmla="*/ 183515 h 1431290"/>
              <a:gd name="connsiteX7" fmla="*/ 734060 w 1567815"/>
              <a:gd name="connsiteY7" fmla="*/ 153035 h 1431290"/>
              <a:gd name="connsiteX8" fmla="*/ 554990 w 1567815"/>
              <a:gd name="connsiteY8" fmla="*/ 525145 h 1431290"/>
              <a:gd name="connsiteX9" fmla="*/ 501015 w 1567815"/>
              <a:gd name="connsiteY9" fmla="*/ 720725 h 1431290"/>
              <a:gd name="connsiteX10" fmla="*/ 446405 w 1567815"/>
              <a:gd name="connsiteY10" fmla="*/ 881380 h 1431290"/>
              <a:gd name="connsiteX11" fmla="*/ 127635 w 1567815"/>
              <a:gd name="connsiteY11" fmla="*/ 903605 h 1431290"/>
              <a:gd name="connsiteX12" fmla="*/ 10795 w 1567815"/>
              <a:gd name="connsiteY12" fmla="*/ 979170 h 1431290"/>
              <a:gd name="connsiteX13" fmla="*/ 0 w 1567815"/>
              <a:gd name="connsiteY13" fmla="*/ 1075055 h 1431290"/>
              <a:gd name="connsiteX14" fmla="*/ 544195 w 1567815"/>
              <a:gd name="connsiteY14" fmla="*/ 1094105 h 1431290"/>
              <a:gd name="connsiteX15" fmla="*/ 700405 w 1567815"/>
              <a:gd name="connsiteY15" fmla="*/ 916940 h 1431290"/>
              <a:gd name="connsiteX16" fmla="*/ 834390 w 1567815"/>
              <a:gd name="connsiteY16" fmla="*/ 1081405 h 1431290"/>
              <a:gd name="connsiteX17" fmla="*/ 1101725 w 1567815"/>
              <a:gd name="connsiteY17" fmla="*/ 1417320 h 1431290"/>
              <a:gd name="connsiteX18" fmla="*/ 1294765 w 1567815"/>
              <a:gd name="connsiteY18" fmla="*/ 1431290 h 1431290"/>
              <a:gd name="connsiteX19" fmla="*/ 853440 w 1567815"/>
              <a:gd name="connsiteY19" fmla="*/ 638810 h 1431290"/>
              <a:gd name="connsiteX20" fmla="*/ 1078865 w 1567815"/>
              <a:gd name="connsiteY20" fmla="*/ 333375 h 1431290"/>
              <a:gd name="connsiteX21" fmla="*/ 1246505 w 1567815"/>
              <a:gd name="connsiteY21" fmla="*/ 502920 h 1431290"/>
              <a:gd name="connsiteX22" fmla="*/ 1542415 w 1567815"/>
              <a:gd name="connsiteY22" fmla="*/ 520700 h 1431290"/>
              <a:gd name="connsiteX23" fmla="*/ 1567815 w 1567815"/>
              <a:gd name="connsiteY23" fmla="*/ 321310 h 1431290"/>
              <a:gd name="connsiteX24" fmla="*/ 1347470 w 1567815"/>
              <a:gd name="connsiteY24" fmla="*/ 318770 h 1431290"/>
              <a:gd name="connsiteX25" fmla="*/ 1016635 w 1567815"/>
              <a:gd name="connsiteY25" fmla="*/ 5080 h 1431290"/>
              <a:gd name="connsiteX26" fmla="*/ 576580 w 1567815"/>
              <a:gd name="connsiteY26" fmla="*/ 0 h 1431290"/>
              <a:gd name="connsiteX0" fmla="*/ 576580 w 1567815"/>
              <a:gd name="connsiteY0" fmla="*/ 0 h 1450340"/>
              <a:gd name="connsiteX1" fmla="*/ 414020 w 1567815"/>
              <a:gd name="connsiteY1" fmla="*/ 42545 h 1450340"/>
              <a:gd name="connsiteX2" fmla="*/ 314960 w 1567815"/>
              <a:gd name="connsiteY2" fmla="*/ 240665 h 1450340"/>
              <a:gd name="connsiteX3" fmla="*/ 227965 w 1567815"/>
              <a:gd name="connsiteY3" fmla="*/ 445770 h 1450340"/>
              <a:gd name="connsiteX4" fmla="*/ 276860 w 1567815"/>
              <a:gd name="connsiteY4" fmla="*/ 514985 h 1450340"/>
              <a:gd name="connsiteX5" fmla="*/ 386080 w 1567815"/>
              <a:gd name="connsiteY5" fmla="*/ 520700 h 1450340"/>
              <a:gd name="connsiteX6" fmla="*/ 513080 w 1567815"/>
              <a:gd name="connsiteY6" fmla="*/ 202565 h 1450340"/>
              <a:gd name="connsiteX7" fmla="*/ 734060 w 1567815"/>
              <a:gd name="connsiteY7" fmla="*/ 172085 h 1450340"/>
              <a:gd name="connsiteX8" fmla="*/ 554990 w 1567815"/>
              <a:gd name="connsiteY8" fmla="*/ 544195 h 1450340"/>
              <a:gd name="connsiteX9" fmla="*/ 501015 w 1567815"/>
              <a:gd name="connsiteY9" fmla="*/ 739775 h 1450340"/>
              <a:gd name="connsiteX10" fmla="*/ 446405 w 1567815"/>
              <a:gd name="connsiteY10" fmla="*/ 900430 h 1450340"/>
              <a:gd name="connsiteX11" fmla="*/ 127635 w 1567815"/>
              <a:gd name="connsiteY11" fmla="*/ 922655 h 1450340"/>
              <a:gd name="connsiteX12" fmla="*/ 10795 w 1567815"/>
              <a:gd name="connsiteY12" fmla="*/ 998220 h 1450340"/>
              <a:gd name="connsiteX13" fmla="*/ 0 w 1567815"/>
              <a:gd name="connsiteY13" fmla="*/ 1094105 h 1450340"/>
              <a:gd name="connsiteX14" fmla="*/ 544195 w 1567815"/>
              <a:gd name="connsiteY14" fmla="*/ 1113155 h 1450340"/>
              <a:gd name="connsiteX15" fmla="*/ 700405 w 1567815"/>
              <a:gd name="connsiteY15" fmla="*/ 935990 h 1450340"/>
              <a:gd name="connsiteX16" fmla="*/ 834390 w 1567815"/>
              <a:gd name="connsiteY16" fmla="*/ 1100455 h 1450340"/>
              <a:gd name="connsiteX17" fmla="*/ 1101725 w 1567815"/>
              <a:gd name="connsiteY17" fmla="*/ 1436370 h 1450340"/>
              <a:gd name="connsiteX18" fmla="*/ 1294765 w 1567815"/>
              <a:gd name="connsiteY18" fmla="*/ 1450340 h 1450340"/>
              <a:gd name="connsiteX19" fmla="*/ 853440 w 1567815"/>
              <a:gd name="connsiteY19" fmla="*/ 657860 h 1450340"/>
              <a:gd name="connsiteX20" fmla="*/ 1078865 w 1567815"/>
              <a:gd name="connsiteY20" fmla="*/ 352425 h 1450340"/>
              <a:gd name="connsiteX21" fmla="*/ 1246505 w 1567815"/>
              <a:gd name="connsiteY21" fmla="*/ 521970 h 1450340"/>
              <a:gd name="connsiteX22" fmla="*/ 1542415 w 1567815"/>
              <a:gd name="connsiteY22" fmla="*/ 539750 h 1450340"/>
              <a:gd name="connsiteX23" fmla="*/ 1567815 w 1567815"/>
              <a:gd name="connsiteY23" fmla="*/ 340360 h 1450340"/>
              <a:gd name="connsiteX24" fmla="*/ 1347470 w 1567815"/>
              <a:gd name="connsiteY24" fmla="*/ 337820 h 1450340"/>
              <a:gd name="connsiteX25" fmla="*/ 1016635 w 1567815"/>
              <a:gd name="connsiteY25" fmla="*/ 24130 h 1450340"/>
              <a:gd name="connsiteX26" fmla="*/ 576580 w 1567815"/>
              <a:gd name="connsiteY26" fmla="*/ 0 h 1450340"/>
              <a:gd name="connsiteX0" fmla="*/ 576580 w 1567815"/>
              <a:gd name="connsiteY0" fmla="*/ 0 h 1450340"/>
              <a:gd name="connsiteX1" fmla="*/ 414020 w 1567815"/>
              <a:gd name="connsiteY1" fmla="*/ 42545 h 1450340"/>
              <a:gd name="connsiteX2" fmla="*/ 314960 w 1567815"/>
              <a:gd name="connsiteY2" fmla="*/ 240665 h 1450340"/>
              <a:gd name="connsiteX3" fmla="*/ 227965 w 1567815"/>
              <a:gd name="connsiteY3" fmla="*/ 445770 h 1450340"/>
              <a:gd name="connsiteX4" fmla="*/ 276860 w 1567815"/>
              <a:gd name="connsiteY4" fmla="*/ 514985 h 1450340"/>
              <a:gd name="connsiteX5" fmla="*/ 386080 w 1567815"/>
              <a:gd name="connsiteY5" fmla="*/ 520700 h 1450340"/>
              <a:gd name="connsiteX6" fmla="*/ 513080 w 1567815"/>
              <a:gd name="connsiteY6" fmla="*/ 202565 h 1450340"/>
              <a:gd name="connsiteX7" fmla="*/ 734060 w 1567815"/>
              <a:gd name="connsiteY7" fmla="*/ 172085 h 1450340"/>
              <a:gd name="connsiteX8" fmla="*/ 554990 w 1567815"/>
              <a:gd name="connsiteY8" fmla="*/ 544195 h 1450340"/>
              <a:gd name="connsiteX9" fmla="*/ 501015 w 1567815"/>
              <a:gd name="connsiteY9" fmla="*/ 739775 h 1450340"/>
              <a:gd name="connsiteX10" fmla="*/ 446405 w 1567815"/>
              <a:gd name="connsiteY10" fmla="*/ 900430 h 1450340"/>
              <a:gd name="connsiteX11" fmla="*/ 127635 w 1567815"/>
              <a:gd name="connsiteY11" fmla="*/ 922655 h 1450340"/>
              <a:gd name="connsiteX12" fmla="*/ 10795 w 1567815"/>
              <a:gd name="connsiteY12" fmla="*/ 998220 h 1450340"/>
              <a:gd name="connsiteX13" fmla="*/ 0 w 1567815"/>
              <a:gd name="connsiteY13" fmla="*/ 1094105 h 1450340"/>
              <a:gd name="connsiteX14" fmla="*/ 544195 w 1567815"/>
              <a:gd name="connsiteY14" fmla="*/ 1113155 h 1450340"/>
              <a:gd name="connsiteX15" fmla="*/ 700405 w 1567815"/>
              <a:gd name="connsiteY15" fmla="*/ 935990 h 1450340"/>
              <a:gd name="connsiteX16" fmla="*/ 834390 w 1567815"/>
              <a:gd name="connsiteY16" fmla="*/ 1100455 h 1450340"/>
              <a:gd name="connsiteX17" fmla="*/ 1101725 w 1567815"/>
              <a:gd name="connsiteY17" fmla="*/ 1436370 h 1450340"/>
              <a:gd name="connsiteX18" fmla="*/ 1294765 w 1567815"/>
              <a:gd name="connsiteY18" fmla="*/ 1450340 h 1450340"/>
              <a:gd name="connsiteX19" fmla="*/ 853440 w 1567815"/>
              <a:gd name="connsiteY19" fmla="*/ 657860 h 1450340"/>
              <a:gd name="connsiteX20" fmla="*/ 1078865 w 1567815"/>
              <a:gd name="connsiteY20" fmla="*/ 352425 h 1450340"/>
              <a:gd name="connsiteX21" fmla="*/ 1246505 w 1567815"/>
              <a:gd name="connsiteY21" fmla="*/ 521970 h 1450340"/>
              <a:gd name="connsiteX22" fmla="*/ 1542415 w 1567815"/>
              <a:gd name="connsiteY22" fmla="*/ 539750 h 1450340"/>
              <a:gd name="connsiteX23" fmla="*/ 1567815 w 1567815"/>
              <a:gd name="connsiteY23" fmla="*/ 340360 h 1450340"/>
              <a:gd name="connsiteX24" fmla="*/ 1347470 w 1567815"/>
              <a:gd name="connsiteY24" fmla="*/ 337820 h 1450340"/>
              <a:gd name="connsiteX25" fmla="*/ 975360 w 1567815"/>
              <a:gd name="connsiteY25" fmla="*/ 271780 h 1450340"/>
              <a:gd name="connsiteX26" fmla="*/ 576580 w 1567815"/>
              <a:gd name="connsiteY26" fmla="*/ 0 h 1450340"/>
              <a:gd name="connsiteX0" fmla="*/ 576580 w 1567815"/>
              <a:gd name="connsiteY0" fmla="*/ 0 h 1450340"/>
              <a:gd name="connsiteX1" fmla="*/ 414020 w 1567815"/>
              <a:gd name="connsiteY1" fmla="*/ 42545 h 1450340"/>
              <a:gd name="connsiteX2" fmla="*/ 314960 w 1567815"/>
              <a:gd name="connsiteY2" fmla="*/ 240665 h 1450340"/>
              <a:gd name="connsiteX3" fmla="*/ 227965 w 1567815"/>
              <a:gd name="connsiteY3" fmla="*/ 445770 h 1450340"/>
              <a:gd name="connsiteX4" fmla="*/ 276860 w 1567815"/>
              <a:gd name="connsiteY4" fmla="*/ 514985 h 1450340"/>
              <a:gd name="connsiteX5" fmla="*/ 386080 w 1567815"/>
              <a:gd name="connsiteY5" fmla="*/ 520700 h 1450340"/>
              <a:gd name="connsiteX6" fmla="*/ 513080 w 1567815"/>
              <a:gd name="connsiteY6" fmla="*/ 202565 h 1450340"/>
              <a:gd name="connsiteX7" fmla="*/ 699135 w 1567815"/>
              <a:gd name="connsiteY7" fmla="*/ 229235 h 1450340"/>
              <a:gd name="connsiteX8" fmla="*/ 554990 w 1567815"/>
              <a:gd name="connsiteY8" fmla="*/ 544195 h 1450340"/>
              <a:gd name="connsiteX9" fmla="*/ 501015 w 1567815"/>
              <a:gd name="connsiteY9" fmla="*/ 739775 h 1450340"/>
              <a:gd name="connsiteX10" fmla="*/ 446405 w 1567815"/>
              <a:gd name="connsiteY10" fmla="*/ 900430 h 1450340"/>
              <a:gd name="connsiteX11" fmla="*/ 127635 w 1567815"/>
              <a:gd name="connsiteY11" fmla="*/ 922655 h 1450340"/>
              <a:gd name="connsiteX12" fmla="*/ 10795 w 1567815"/>
              <a:gd name="connsiteY12" fmla="*/ 998220 h 1450340"/>
              <a:gd name="connsiteX13" fmla="*/ 0 w 1567815"/>
              <a:gd name="connsiteY13" fmla="*/ 1094105 h 1450340"/>
              <a:gd name="connsiteX14" fmla="*/ 544195 w 1567815"/>
              <a:gd name="connsiteY14" fmla="*/ 1113155 h 1450340"/>
              <a:gd name="connsiteX15" fmla="*/ 700405 w 1567815"/>
              <a:gd name="connsiteY15" fmla="*/ 935990 h 1450340"/>
              <a:gd name="connsiteX16" fmla="*/ 834390 w 1567815"/>
              <a:gd name="connsiteY16" fmla="*/ 1100455 h 1450340"/>
              <a:gd name="connsiteX17" fmla="*/ 1101725 w 1567815"/>
              <a:gd name="connsiteY17" fmla="*/ 1436370 h 1450340"/>
              <a:gd name="connsiteX18" fmla="*/ 1294765 w 1567815"/>
              <a:gd name="connsiteY18" fmla="*/ 1450340 h 1450340"/>
              <a:gd name="connsiteX19" fmla="*/ 853440 w 1567815"/>
              <a:gd name="connsiteY19" fmla="*/ 657860 h 1450340"/>
              <a:gd name="connsiteX20" fmla="*/ 1078865 w 1567815"/>
              <a:gd name="connsiteY20" fmla="*/ 352425 h 1450340"/>
              <a:gd name="connsiteX21" fmla="*/ 1246505 w 1567815"/>
              <a:gd name="connsiteY21" fmla="*/ 521970 h 1450340"/>
              <a:gd name="connsiteX22" fmla="*/ 1542415 w 1567815"/>
              <a:gd name="connsiteY22" fmla="*/ 539750 h 1450340"/>
              <a:gd name="connsiteX23" fmla="*/ 1567815 w 1567815"/>
              <a:gd name="connsiteY23" fmla="*/ 340360 h 1450340"/>
              <a:gd name="connsiteX24" fmla="*/ 1347470 w 1567815"/>
              <a:gd name="connsiteY24" fmla="*/ 337820 h 1450340"/>
              <a:gd name="connsiteX25" fmla="*/ 975360 w 1567815"/>
              <a:gd name="connsiteY25" fmla="*/ 271780 h 1450340"/>
              <a:gd name="connsiteX26" fmla="*/ 576580 w 1567815"/>
              <a:gd name="connsiteY26" fmla="*/ 0 h 1450340"/>
              <a:gd name="connsiteX0" fmla="*/ 500380 w 1567815"/>
              <a:gd name="connsiteY0" fmla="*/ 103505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47470 w 1567815"/>
              <a:gd name="connsiteY24" fmla="*/ 295275 h 1407795"/>
              <a:gd name="connsiteX25" fmla="*/ 975360 w 1567815"/>
              <a:gd name="connsiteY25" fmla="*/ 229235 h 1407795"/>
              <a:gd name="connsiteX26" fmla="*/ 500380 w 1567815"/>
              <a:gd name="connsiteY26" fmla="*/ 103505 h 1407795"/>
              <a:gd name="connsiteX0" fmla="*/ 465455 w 1567815"/>
              <a:gd name="connsiteY0" fmla="*/ 154305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47470 w 1567815"/>
              <a:gd name="connsiteY24" fmla="*/ 295275 h 1407795"/>
              <a:gd name="connsiteX25" fmla="*/ 975360 w 1567815"/>
              <a:gd name="connsiteY25" fmla="*/ 229235 h 1407795"/>
              <a:gd name="connsiteX26" fmla="*/ 465455 w 1567815"/>
              <a:gd name="connsiteY26" fmla="*/ 154305 h 1407795"/>
              <a:gd name="connsiteX0" fmla="*/ 481330 w 1567815"/>
              <a:gd name="connsiteY0" fmla="*/ 13208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47470 w 1567815"/>
              <a:gd name="connsiteY24" fmla="*/ 295275 h 1407795"/>
              <a:gd name="connsiteX25" fmla="*/ 975360 w 1567815"/>
              <a:gd name="connsiteY25" fmla="*/ 229235 h 1407795"/>
              <a:gd name="connsiteX26" fmla="*/ 481330 w 1567815"/>
              <a:gd name="connsiteY26" fmla="*/ 132080 h 1407795"/>
              <a:gd name="connsiteX0" fmla="*/ 49720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47470 w 1567815"/>
              <a:gd name="connsiteY24" fmla="*/ 295275 h 1407795"/>
              <a:gd name="connsiteX25" fmla="*/ 975360 w 1567815"/>
              <a:gd name="connsiteY25" fmla="*/ 229235 h 1407795"/>
              <a:gd name="connsiteX26" fmla="*/ 497205 w 1567815"/>
              <a:gd name="connsiteY26" fmla="*/ 100330 h 1407795"/>
              <a:gd name="connsiteX0" fmla="*/ 49720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83970 w 1567815"/>
              <a:gd name="connsiteY24" fmla="*/ 396875 h 1407795"/>
              <a:gd name="connsiteX25" fmla="*/ 975360 w 1567815"/>
              <a:gd name="connsiteY25" fmla="*/ 229235 h 1407795"/>
              <a:gd name="connsiteX26" fmla="*/ 497205 w 1567815"/>
              <a:gd name="connsiteY26" fmla="*/ 100330 h 1407795"/>
              <a:gd name="connsiteX0" fmla="*/ 49720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97205 w 1567815"/>
              <a:gd name="connsiteY26" fmla="*/ 100330 h 1407795"/>
              <a:gd name="connsiteX0" fmla="*/ 474980 w 1567815"/>
              <a:gd name="connsiteY0" fmla="*/ 1130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74980 w 1567815"/>
              <a:gd name="connsiteY26" fmla="*/ 113030 h 1407795"/>
              <a:gd name="connsiteX0" fmla="*/ 573405 w 1567815"/>
              <a:gd name="connsiteY0" fmla="*/ 114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573405 w 1567815"/>
              <a:gd name="connsiteY26" fmla="*/ 11430 h 1407795"/>
              <a:gd name="connsiteX0" fmla="*/ 414655 w 1567815"/>
              <a:gd name="connsiteY0" fmla="*/ 154305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14655 w 1567815"/>
              <a:gd name="connsiteY26" fmla="*/ 154305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699135 w 1567815"/>
              <a:gd name="connsiteY7" fmla="*/ 18669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309370 w 1567815"/>
              <a:gd name="connsiteY24" fmla="*/ 2984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99845 w 1567815"/>
              <a:gd name="connsiteY24" fmla="*/ 3238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42695 w 1567815"/>
              <a:gd name="connsiteY24" fmla="*/ 33020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36345 w 1567815"/>
              <a:gd name="connsiteY24" fmla="*/ 352425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36345 w 1567815"/>
              <a:gd name="connsiteY24" fmla="*/ 352425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58570 w 1567815"/>
              <a:gd name="connsiteY24" fmla="*/ 374650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74445 w 1567815"/>
              <a:gd name="connsiteY24" fmla="*/ 428625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753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78535 w 1567815"/>
              <a:gd name="connsiteY25" fmla="*/ 137160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65835 w 1567815"/>
              <a:gd name="connsiteY25" fmla="*/ 130810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62660 w 1567815"/>
              <a:gd name="connsiteY25" fmla="*/ 1149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27735 w 1567815"/>
              <a:gd name="connsiteY25" fmla="*/ 1911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49960 w 1567815"/>
              <a:gd name="connsiteY25" fmla="*/ 219710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46785 w 1567815"/>
              <a:gd name="connsiteY25" fmla="*/ 226060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37260 w 1567815"/>
              <a:gd name="connsiteY25" fmla="*/ 2292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21385 w 1567815"/>
              <a:gd name="connsiteY25" fmla="*/ 25463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15035 w 1567815"/>
              <a:gd name="connsiteY25" fmla="*/ 286385 h 1407795"/>
              <a:gd name="connsiteX26" fmla="*/ 440055 w 1567815"/>
              <a:gd name="connsiteY26" fmla="*/ 100330 h 1407795"/>
              <a:gd name="connsiteX0" fmla="*/ 440055 w 1567815"/>
              <a:gd name="connsiteY0" fmla="*/ 100330 h 1407795"/>
              <a:gd name="connsiteX1" fmla="*/ 414020 w 1567815"/>
              <a:gd name="connsiteY1" fmla="*/ 0 h 1407795"/>
              <a:gd name="connsiteX2" fmla="*/ 314960 w 1567815"/>
              <a:gd name="connsiteY2" fmla="*/ 198120 h 1407795"/>
              <a:gd name="connsiteX3" fmla="*/ 227965 w 1567815"/>
              <a:gd name="connsiteY3" fmla="*/ 403225 h 1407795"/>
              <a:gd name="connsiteX4" fmla="*/ 276860 w 1567815"/>
              <a:gd name="connsiteY4" fmla="*/ 472440 h 1407795"/>
              <a:gd name="connsiteX5" fmla="*/ 386080 w 1567815"/>
              <a:gd name="connsiteY5" fmla="*/ 478155 h 1407795"/>
              <a:gd name="connsiteX6" fmla="*/ 513080 w 1567815"/>
              <a:gd name="connsiteY6" fmla="*/ 160020 h 1407795"/>
              <a:gd name="connsiteX7" fmla="*/ 734060 w 1567815"/>
              <a:gd name="connsiteY7" fmla="*/ 180340 h 1407795"/>
              <a:gd name="connsiteX8" fmla="*/ 554990 w 1567815"/>
              <a:gd name="connsiteY8" fmla="*/ 501650 h 1407795"/>
              <a:gd name="connsiteX9" fmla="*/ 501015 w 1567815"/>
              <a:gd name="connsiteY9" fmla="*/ 697230 h 1407795"/>
              <a:gd name="connsiteX10" fmla="*/ 446405 w 1567815"/>
              <a:gd name="connsiteY10" fmla="*/ 857885 h 1407795"/>
              <a:gd name="connsiteX11" fmla="*/ 127635 w 1567815"/>
              <a:gd name="connsiteY11" fmla="*/ 880110 h 1407795"/>
              <a:gd name="connsiteX12" fmla="*/ 10795 w 1567815"/>
              <a:gd name="connsiteY12" fmla="*/ 955675 h 1407795"/>
              <a:gd name="connsiteX13" fmla="*/ 0 w 1567815"/>
              <a:gd name="connsiteY13" fmla="*/ 1051560 h 1407795"/>
              <a:gd name="connsiteX14" fmla="*/ 544195 w 1567815"/>
              <a:gd name="connsiteY14" fmla="*/ 1070610 h 1407795"/>
              <a:gd name="connsiteX15" fmla="*/ 700405 w 1567815"/>
              <a:gd name="connsiteY15" fmla="*/ 893445 h 1407795"/>
              <a:gd name="connsiteX16" fmla="*/ 834390 w 1567815"/>
              <a:gd name="connsiteY16" fmla="*/ 1057910 h 1407795"/>
              <a:gd name="connsiteX17" fmla="*/ 1101725 w 1567815"/>
              <a:gd name="connsiteY17" fmla="*/ 1393825 h 1407795"/>
              <a:gd name="connsiteX18" fmla="*/ 1294765 w 1567815"/>
              <a:gd name="connsiteY18" fmla="*/ 1407795 h 1407795"/>
              <a:gd name="connsiteX19" fmla="*/ 853440 w 1567815"/>
              <a:gd name="connsiteY19" fmla="*/ 615315 h 1407795"/>
              <a:gd name="connsiteX20" fmla="*/ 1078865 w 1567815"/>
              <a:gd name="connsiteY20" fmla="*/ 309880 h 1407795"/>
              <a:gd name="connsiteX21" fmla="*/ 1246505 w 1567815"/>
              <a:gd name="connsiteY21" fmla="*/ 479425 h 1407795"/>
              <a:gd name="connsiteX22" fmla="*/ 1542415 w 1567815"/>
              <a:gd name="connsiteY22" fmla="*/ 497205 h 1407795"/>
              <a:gd name="connsiteX23" fmla="*/ 1567815 w 1567815"/>
              <a:gd name="connsiteY23" fmla="*/ 297815 h 1407795"/>
              <a:gd name="connsiteX24" fmla="*/ 1261745 w 1567815"/>
              <a:gd name="connsiteY24" fmla="*/ 377825 h 1407795"/>
              <a:gd name="connsiteX25" fmla="*/ 918210 w 1567815"/>
              <a:gd name="connsiteY25" fmla="*/ 280035 h 1407795"/>
              <a:gd name="connsiteX26" fmla="*/ 440055 w 1567815"/>
              <a:gd name="connsiteY26" fmla="*/ 100330 h 1407795"/>
              <a:gd name="connsiteX0" fmla="*/ 440055 w 1580515"/>
              <a:gd name="connsiteY0" fmla="*/ 100330 h 1407795"/>
              <a:gd name="connsiteX1" fmla="*/ 414020 w 1580515"/>
              <a:gd name="connsiteY1" fmla="*/ 0 h 1407795"/>
              <a:gd name="connsiteX2" fmla="*/ 314960 w 1580515"/>
              <a:gd name="connsiteY2" fmla="*/ 198120 h 1407795"/>
              <a:gd name="connsiteX3" fmla="*/ 227965 w 1580515"/>
              <a:gd name="connsiteY3" fmla="*/ 403225 h 1407795"/>
              <a:gd name="connsiteX4" fmla="*/ 276860 w 1580515"/>
              <a:gd name="connsiteY4" fmla="*/ 472440 h 1407795"/>
              <a:gd name="connsiteX5" fmla="*/ 386080 w 1580515"/>
              <a:gd name="connsiteY5" fmla="*/ 478155 h 1407795"/>
              <a:gd name="connsiteX6" fmla="*/ 513080 w 1580515"/>
              <a:gd name="connsiteY6" fmla="*/ 160020 h 1407795"/>
              <a:gd name="connsiteX7" fmla="*/ 734060 w 1580515"/>
              <a:gd name="connsiteY7" fmla="*/ 180340 h 1407795"/>
              <a:gd name="connsiteX8" fmla="*/ 554990 w 1580515"/>
              <a:gd name="connsiteY8" fmla="*/ 501650 h 1407795"/>
              <a:gd name="connsiteX9" fmla="*/ 501015 w 1580515"/>
              <a:gd name="connsiteY9" fmla="*/ 697230 h 1407795"/>
              <a:gd name="connsiteX10" fmla="*/ 446405 w 1580515"/>
              <a:gd name="connsiteY10" fmla="*/ 857885 h 1407795"/>
              <a:gd name="connsiteX11" fmla="*/ 127635 w 1580515"/>
              <a:gd name="connsiteY11" fmla="*/ 880110 h 1407795"/>
              <a:gd name="connsiteX12" fmla="*/ 10795 w 1580515"/>
              <a:gd name="connsiteY12" fmla="*/ 955675 h 1407795"/>
              <a:gd name="connsiteX13" fmla="*/ 0 w 1580515"/>
              <a:gd name="connsiteY13" fmla="*/ 1051560 h 1407795"/>
              <a:gd name="connsiteX14" fmla="*/ 544195 w 1580515"/>
              <a:gd name="connsiteY14" fmla="*/ 1070610 h 1407795"/>
              <a:gd name="connsiteX15" fmla="*/ 700405 w 1580515"/>
              <a:gd name="connsiteY15" fmla="*/ 893445 h 1407795"/>
              <a:gd name="connsiteX16" fmla="*/ 834390 w 1580515"/>
              <a:gd name="connsiteY16" fmla="*/ 1057910 h 1407795"/>
              <a:gd name="connsiteX17" fmla="*/ 1101725 w 1580515"/>
              <a:gd name="connsiteY17" fmla="*/ 1393825 h 1407795"/>
              <a:gd name="connsiteX18" fmla="*/ 1294765 w 1580515"/>
              <a:gd name="connsiteY18" fmla="*/ 1407795 h 1407795"/>
              <a:gd name="connsiteX19" fmla="*/ 853440 w 1580515"/>
              <a:gd name="connsiteY19" fmla="*/ 615315 h 1407795"/>
              <a:gd name="connsiteX20" fmla="*/ 1078865 w 1580515"/>
              <a:gd name="connsiteY20" fmla="*/ 309880 h 1407795"/>
              <a:gd name="connsiteX21" fmla="*/ 1246505 w 1580515"/>
              <a:gd name="connsiteY21" fmla="*/ 479425 h 1407795"/>
              <a:gd name="connsiteX22" fmla="*/ 1542415 w 1580515"/>
              <a:gd name="connsiteY22" fmla="*/ 497205 h 1407795"/>
              <a:gd name="connsiteX23" fmla="*/ 1580515 w 1580515"/>
              <a:gd name="connsiteY23" fmla="*/ 374015 h 1407795"/>
              <a:gd name="connsiteX24" fmla="*/ 1261745 w 1580515"/>
              <a:gd name="connsiteY24" fmla="*/ 377825 h 1407795"/>
              <a:gd name="connsiteX25" fmla="*/ 918210 w 1580515"/>
              <a:gd name="connsiteY25" fmla="*/ 280035 h 1407795"/>
              <a:gd name="connsiteX26" fmla="*/ 440055 w 1580515"/>
              <a:gd name="connsiteY26" fmla="*/ 100330 h 1407795"/>
              <a:gd name="connsiteX0" fmla="*/ 440055 w 1580515"/>
              <a:gd name="connsiteY0" fmla="*/ 100330 h 1407795"/>
              <a:gd name="connsiteX1" fmla="*/ 414020 w 1580515"/>
              <a:gd name="connsiteY1" fmla="*/ 0 h 1407795"/>
              <a:gd name="connsiteX2" fmla="*/ 314960 w 1580515"/>
              <a:gd name="connsiteY2" fmla="*/ 198120 h 1407795"/>
              <a:gd name="connsiteX3" fmla="*/ 227965 w 1580515"/>
              <a:gd name="connsiteY3" fmla="*/ 403225 h 1407795"/>
              <a:gd name="connsiteX4" fmla="*/ 276860 w 1580515"/>
              <a:gd name="connsiteY4" fmla="*/ 472440 h 1407795"/>
              <a:gd name="connsiteX5" fmla="*/ 386080 w 1580515"/>
              <a:gd name="connsiteY5" fmla="*/ 478155 h 1407795"/>
              <a:gd name="connsiteX6" fmla="*/ 513080 w 1580515"/>
              <a:gd name="connsiteY6" fmla="*/ 160020 h 1407795"/>
              <a:gd name="connsiteX7" fmla="*/ 734060 w 1580515"/>
              <a:gd name="connsiteY7" fmla="*/ 180340 h 1407795"/>
              <a:gd name="connsiteX8" fmla="*/ 554990 w 1580515"/>
              <a:gd name="connsiteY8" fmla="*/ 501650 h 1407795"/>
              <a:gd name="connsiteX9" fmla="*/ 501015 w 1580515"/>
              <a:gd name="connsiteY9" fmla="*/ 697230 h 1407795"/>
              <a:gd name="connsiteX10" fmla="*/ 446405 w 1580515"/>
              <a:gd name="connsiteY10" fmla="*/ 857885 h 1407795"/>
              <a:gd name="connsiteX11" fmla="*/ 127635 w 1580515"/>
              <a:gd name="connsiteY11" fmla="*/ 880110 h 1407795"/>
              <a:gd name="connsiteX12" fmla="*/ 10795 w 1580515"/>
              <a:gd name="connsiteY12" fmla="*/ 955675 h 1407795"/>
              <a:gd name="connsiteX13" fmla="*/ 0 w 1580515"/>
              <a:gd name="connsiteY13" fmla="*/ 1051560 h 1407795"/>
              <a:gd name="connsiteX14" fmla="*/ 544195 w 1580515"/>
              <a:gd name="connsiteY14" fmla="*/ 1070610 h 1407795"/>
              <a:gd name="connsiteX15" fmla="*/ 700405 w 1580515"/>
              <a:gd name="connsiteY15" fmla="*/ 893445 h 1407795"/>
              <a:gd name="connsiteX16" fmla="*/ 834390 w 1580515"/>
              <a:gd name="connsiteY16" fmla="*/ 1057910 h 1407795"/>
              <a:gd name="connsiteX17" fmla="*/ 1101725 w 1580515"/>
              <a:gd name="connsiteY17" fmla="*/ 1393825 h 1407795"/>
              <a:gd name="connsiteX18" fmla="*/ 1294765 w 1580515"/>
              <a:gd name="connsiteY18" fmla="*/ 1407795 h 1407795"/>
              <a:gd name="connsiteX19" fmla="*/ 853440 w 1580515"/>
              <a:gd name="connsiteY19" fmla="*/ 615315 h 1407795"/>
              <a:gd name="connsiteX20" fmla="*/ 1078865 w 1580515"/>
              <a:gd name="connsiteY20" fmla="*/ 309880 h 1407795"/>
              <a:gd name="connsiteX21" fmla="*/ 1246505 w 1580515"/>
              <a:gd name="connsiteY21" fmla="*/ 479425 h 1407795"/>
              <a:gd name="connsiteX22" fmla="*/ 1542415 w 1580515"/>
              <a:gd name="connsiteY22" fmla="*/ 497205 h 1407795"/>
              <a:gd name="connsiteX23" fmla="*/ 1580515 w 1580515"/>
              <a:gd name="connsiteY23" fmla="*/ 402590 h 1407795"/>
              <a:gd name="connsiteX24" fmla="*/ 1261745 w 1580515"/>
              <a:gd name="connsiteY24" fmla="*/ 377825 h 1407795"/>
              <a:gd name="connsiteX25" fmla="*/ 918210 w 1580515"/>
              <a:gd name="connsiteY25" fmla="*/ 280035 h 1407795"/>
              <a:gd name="connsiteX26" fmla="*/ 440055 w 1580515"/>
              <a:gd name="connsiteY26" fmla="*/ 100330 h 1407795"/>
              <a:gd name="connsiteX0" fmla="*/ 440055 w 1561465"/>
              <a:gd name="connsiteY0" fmla="*/ 100330 h 1407795"/>
              <a:gd name="connsiteX1" fmla="*/ 414020 w 1561465"/>
              <a:gd name="connsiteY1" fmla="*/ 0 h 1407795"/>
              <a:gd name="connsiteX2" fmla="*/ 314960 w 1561465"/>
              <a:gd name="connsiteY2" fmla="*/ 198120 h 1407795"/>
              <a:gd name="connsiteX3" fmla="*/ 227965 w 1561465"/>
              <a:gd name="connsiteY3" fmla="*/ 403225 h 1407795"/>
              <a:gd name="connsiteX4" fmla="*/ 276860 w 1561465"/>
              <a:gd name="connsiteY4" fmla="*/ 472440 h 1407795"/>
              <a:gd name="connsiteX5" fmla="*/ 386080 w 1561465"/>
              <a:gd name="connsiteY5" fmla="*/ 478155 h 1407795"/>
              <a:gd name="connsiteX6" fmla="*/ 513080 w 1561465"/>
              <a:gd name="connsiteY6" fmla="*/ 160020 h 1407795"/>
              <a:gd name="connsiteX7" fmla="*/ 734060 w 1561465"/>
              <a:gd name="connsiteY7" fmla="*/ 180340 h 1407795"/>
              <a:gd name="connsiteX8" fmla="*/ 554990 w 1561465"/>
              <a:gd name="connsiteY8" fmla="*/ 501650 h 1407795"/>
              <a:gd name="connsiteX9" fmla="*/ 501015 w 1561465"/>
              <a:gd name="connsiteY9" fmla="*/ 697230 h 1407795"/>
              <a:gd name="connsiteX10" fmla="*/ 446405 w 1561465"/>
              <a:gd name="connsiteY10" fmla="*/ 857885 h 1407795"/>
              <a:gd name="connsiteX11" fmla="*/ 127635 w 1561465"/>
              <a:gd name="connsiteY11" fmla="*/ 880110 h 1407795"/>
              <a:gd name="connsiteX12" fmla="*/ 10795 w 1561465"/>
              <a:gd name="connsiteY12" fmla="*/ 955675 h 1407795"/>
              <a:gd name="connsiteX13" fmla="*/ 0 w 1561465"/>
              <a:gd name="connsiteY13" fmla="*/ 1051560 h 1407795"/>
              <a:gd name="connsiteX14" fmla="*/ 544195 w 1561465"/>
              <a:gd name="connsiteY14" fmla="*/ 1070610 h 1407795"/>
              <a:gd name="connsiteX15" fmla="*/ 700405 w 1561465"/>
              <a:gd name="connsiteY15" fmla="*/ 893445 h 1407795"/>
              <a:gd name="connsiteX16" fmla="*/ 834390 w 1561465"/>
              <a:gd name="connsiteY16" fmla="*/ 1057910 h 1407795"/>
              <a:gd name="connsiteX17" fmla="*/ 1101725 w 1561465"/>
              <a:gd name="connsiteY17" fmla="*/ 1393825 h 1407795"/>
              <a:gd name="connsiteX18" fmla="*/ 1294765 w 1561465"/>
              <a:gd name="connsiteY18" fmla="*/ 1407795 h 1407795"/>
              <a:gd name="connsiteX19" fmla="*/ 853440 w 1561465"/>
              <a:gd name="connsiteY19" fmla="*/ 615315 h 1407795"/>
              <a:gd name="connsiteX20" fmla="*/ 1078865 w 1561465"/>
              <a:gd name="connsiteY20" fmla="*/ 309880 h 1407795"/>
              <a:gd name="connsiteX21" fmla="*/ 1246505 w 1561465"/>
              <a:gd name="connsiteY21" fmla="*/ 479425 h 1407795"/>
              <a:gd name="connsiteX22" fmla="*/ 1542415 w 1561465"/>
              <a:gd name="connsiteY22" fmla="*/ 497205 h 1407795"/>
              <a:gd name="connsiteX23" fmla="*/ 1561465 w 1561465"/>
              <a:gd name="connsiteY23" fmla="*/ 431165 h 1407795"/>
              <a:gd name="connsiteX24" fmla="*/ 1261745 w 1561465"/>
              <a:gd name="connsiteY24" fmla="*/ 377825 h 1407795"/>
              <a:gd name="connsiteX25" fmla="*/ 918210 w 1561465"/>
              <a:gd name="connsiteY25" fmla="*/ 280035 h 1407795"/>
              <a:gd name="connsiteX26" fmla="*/ 440055 w 1561465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261745 w 1564640"/>
              <a:gd name="connsiteY24" fmla="*/ 377825 h 1407795"/>
              <a:gd name="connsiteX25" fmla="*/ 918210 w 1564640"/>
              <a:gd name="connsiteY25" fmla="*/ 280035 h 1407795"/>
              <a:gd name="connsiteX26" fmla="*/ 440055 w 1564640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6400 h 1407795"/>
              <a:gd name="connsiteX25" fmla="*/ 918210 w 1564640"/>
              <a:gd name="connsiteY25" fmla="*/ 280035 h 1407795"/>
              <a:gd name="connsiteX26" fmla="*/ 440055 w 1564640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18210 w 1564640"/>
              <a:gd name="connsiteY25" fmla="*/ 280035 h 1407795"/>
              <a:gd name="connsiteX26" fmla="*/ 440055 w 1564640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63453 w 1564640"/>
              <a:gd name="connsiteY25" fmla="*/ 187166 h 1407795"/>
              <a:gd name="connsiteX26" fmla="*/ 440055 w 1564640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82503 w 1564640"/>
              <a:gd name="connsiteY25" fmla="*/ 132397 h 1407795"/>
              <a:gd name="connsiteX26" fmla="*/ 440055 w 1564640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49166 w 1564640"/>
              <a:gd name="connsiteY25" fmla="*/ 113347 h 1407795"/>
              <a:gd name="connsiteX26" fmla="*/ 440055 w 1564640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61072 w 1564640"/>
              <a:gd name="connsiteY25" fmla="*/ 108585 h 1407795"/>
              <a:gd name="connsiteX26" fmla="*/ 440055 w 1564640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77741 w 1564640"/>
              <a:gd name="connsiteY25" fmla="*/ 94297 h 1407795"/>
              <a:gd name="connsiteX26" fmla="*/ 440055 w 1564640"/>
              <a:gd name="connsiteY26" fmla="*/ 100330 h 1407795"/>
              <a:gd name="connsiteX0" fmla="*/ 440055 w 1564640"/>
              <a:gd name="connsiteY0" fmla="*/ 100330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82503 w 1564640"/>
              <a:gd name="connsiteY25" fmla="*/ 80010 h 1407795"/>
              <a:gd name="connsiteX26" fmla="*/ 440055 w 1564640"/>
              <a:gd name="connsiteY26" fmla="*/ 100330 h 1407795"/>
              <a:gd name="connsiteX0" fmla="*/ 485298 w 1564640"/>
              <a:gd name="connsiteY0" fmla="*/ 71755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82503 w 1564640"/>
              <a:gd name="connsiteY25" fmla="*/ 80010 h 1407795"/>
              <a:gd name="connsiteX26" fmla="*/ 485298 w 1564640"/>
              <a:gd name="connsiteY26" fmla="*/ 71755 h 1407795"/>
              <a:gd name="connsiteX0" fmla="*/ 513873 w 1564640"/>
              <a:gd name="connsiteY0" fmla="*/ 45561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82503 w 1564640"/>
              <a:gd name="connsiteY25" fmla="*/ 80010 h 1407795"/>
              <a:gd name="connsiteX26" fmla="*/ 513873 w 1564640"/>
              <a:gd name="connsiteY26" fmla="*/ 45561 h 1407795"/>
              <a:gd name="connsiteX0" fmla="*/ 513873 w 1564640"/>
              <a:gd name="connsiteY0" fmla="*/ 45561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51547 w 1564640"/>
              <a:gd name="connsiteY25" fmla="*/ 122873 h 1407795"/>
              <a:gd name="connsiteX26" fmla="*/ 513873 w 1564640"/>
              <a:gd name="connsiteY26" fmla="*/ 45561 h 1407795"/>
              <a:gd name="connsiteX0" fmla="*/ 513873 w 1564640"/>
              <a:gd name="connsiteY0" fmla="*/ 45561 h 1407795"/>
              <a:gd name="connsiteX1" fmla="*/ 414020 w 1564640"/>
              <a:gd name="connsiteY1" fmla="*/ 0 h 1407795"/>
              <a:gd name="connsiteX2" fmla="*/ 314960 w 1564640"/>
              <a:gd name="connsiteY2" fmla="*/ 198120 h 1407795"/>
              <a:gd name="connsiteX3" fmla="*/ 227965 w 1564640"/>
              <a:gd name="connsiteY3" fmla="*/ 403225 h 1407795"/>
              <a:gd name="connsiteX4" fmla="*/ 276860 w 1564640"/>
              <a:gd name="connsiteY4" fmla="*/ 472440 h 1407795"/>
              <a:gd name="connsiteX5" fmla="*/ 386080 w 1564640"/>
              <a:gd name="connsiteY5" fmla="*/ 478155 h 1407795"/>
              <a:gd name="connsiteX6" fmla="*/ 513080 w 1564640"/>
              <a:gd name="connsiteY6" fmla="*/ 160020 h 1407795"/>
              <a:gd name="connsiteX7" fmla="*/ 734060 w 1564640"/>
              <a:gd name="connsiteY7" fmla="*/ 180340 h 1407795"/>
              <a:gd name="connsiteX8" fmla="*/ 554990 w 1564640"/>
              <a:gd name="connsiteY8" fmla="*/ 501650 h 1407795"/>
              <a:gd name="connsiteX9" fmla="*/ 501015 w 1564640"/>
              <a:gd name="connsiteY9" fmla="*/ 697230 h 1407795"/>
              <a:gd name="connsiteX10" fmla="*/ 446405 w 1564640"/>
              <a:gd name="connsiteY10" fmla="*/ 857885 h 1407795"/>
              <a:gd name="connsiteX11" fmla="*/ 127635 w 1564640"/>
              <a:gd name="connsiteY11" fmla="*/ 880110 h 1407795"/>
              <a:gd name="connsiteX12" fmla="*/ 10795 w 1564640"/>
              <a:gd name="connsiteY12" fmla="*/ 955675 h 1407795"/>
              <a:gd name="connsiteX13" fmla="*/ 0 w 1564640"/>
              <a:gd name="connsiteY13" fmla="*/ 1051560 h 1407795"/>
              <a:gd name="connsiteX14" fmla="*/ 544195 w 1564640"/>
              <a:gd name="connsiteY14" fmla="*/ 1070610 h 1407795"/>
              <a:gd name="connsiteX15" fmla="*/ 700405 w 1564640"/>
              <a:gd name="connsiteY15" fmla="*/ 893445 h 1407795"/>
              <a:gd name="connsiteX16" fmla="*/ 834390 w 1564640"/>
              <a:gd name="connsiteY16" fmla="*/ 1057910 h 1407795"/>
              <a:gd name="connsiteX17" fmla="*/ 1101725 w 1564640"/>
              <a:gd name="connsiteY17" fmla="*/ 1393825 h 1407795"/>
              <a:gd name="connsiteX18" fmla="*/ 1294765 w 1564640"/>
              <a:gd name="connsiteY18" fmla="*/ 1407795 h 1407795"/>
              <a:gd name="connsiteX19" fmla="*/ 853440 w 1564640"/>
              <a:gd name="connsiteY19" fmla="*/ 615315 h 1407795"/>
              <a:gd name="connsiteX20" fmla="*/ 1078865 w 1564640"/>
              <a:gd name="connsiteY20" fmla="*/ 309880 h 1407795"/>
              <a:gd name="connsiteX21" fmla="*/ 1246505 w 1564640"/>
              <a:gd name="connsiteY21" fmla="*/ 479425 h 1407795"/>
              <a:gd name="connsiteX22" fmla="*/ 1542415 w 1564640"/>
              <a:gd name="connsiteY22" fmla="*/ 497205 h 1407795"/>
              <a:gd name="connsiteX23" fmla="*/ 1564640 w 1564640"/>
              <a:gd name="connsiteY23" fmla="*/ 418465 h 1407795"/>
              <a:gd name="connsiteX24" fmla="*/ 1318895 w 1564640"/>
              <a:gd name="connsiteY24" fmla="*/ 409575 h 1407795"/>
              <a:gd name="connsiteX25" fmla="*/ 970597 w 1564640"/>
              <a:gd name="connsiteY25" fmla="*/ 82391 h 1407795"/>
              <a:gd name="connsiteX26" fmla="*/ 513873 w 1564640"/>
              <a:gd name="connsiteY26" fmla="*/ 45561 h 140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64640" h="1407795">
                <a:moveTo>
                  <a:pt x="513873" y="45561"/>
                </a:moveTo>
                <a:cubicBezTo>
                  <a:pt x="513661" y="-5874"/>
                  <a:pt x="414232" y="51435"/>
                  <a:pt x="414020" y="0"/>
                </a:cubicBezTo>
                <a:lnTo>
                  <a:pt x="314960" y="198120"/>
                </a:lnTo>
                <a:lnTo>
                  <a:pt x="227965" y="403225"/>
                </a:lnTo>
                <a:lnTo>
                  <a:pt x="276860" y="472440"/>
                </a:lnTo>
                <a:lnTo>
                  <a:pt x="386080" y="478155"/>
                </a:lnTo>
                <a:lnTo>
                  <a:pt x="513080" y="160020"/>
                </a:lnTo>
                <a:lnTo>
                  <a:pt x="734060" y="180340"/>
                </a:lnTo>
                <a:lnTo>
                  <a:pt x="554990" y="501650"/>
                </a:lnTo>
                <a:lnTo>
                  <a:pt x="501015" y="697230"/>
                </a:lnTo>
                <a:lnTo>
                  <a:pt x="446405" y="857885"/>
                </a:lnTo>
                <a:lnTo>
                  <a:pt x="127635" y="880110"/>
                </a:lnTo>
                <a:lnTo>
                  <a:pt x="10795" y="955675"/>
                </a:lnTo>
                <a:lnTo>
                  <a:pt x="0" y="1051560"/>
                </a:lnTo>
                <a:lnTo>
                  <a:pt x="544195" y="1070610"/>
                </a:lnTo>
                <a:lnTo>
                  <a:pt x="700405" y="893445"/>
                </a:lnTo>
                <a:lnTo>
                  <a:pt x="834390" y="1057910"/>
                </a:lnTo>
                <a:lnTo>
                  <a:pt x="1101725" y="1393825"/>
                </a:lnTo>
                <a:lnTo>
                  <a:pt x="1294765" y="1407795"/>
                </a:lnTo>
                <a:lnTo>
                  <a:pt x="853440" y="615315"/>
                </a:lnTo>
                <a:lnTo>
                  <a:pt x="1078865" y="309880"/>
                </a:lnTo>
                <a:lnTo>
                  <a:pt x="1246505" y="479425"/>
                </a:lnTo>
                <a:lnTo>
                  <a:pt x="1542415" y="497205"/>
                </a:lnTo>
                <a:lnTo>
                  <a:pt x="1564640" y="418465"/>
                </a:lnTo>
                <a:lnTo>
                  <a:pt x="1318895" y="409575"/>
                </a:lnTo>
                <a:lnTo>
                  <a:pt x="970597" y="82391"/>
                </a:lnTo>
                <a:cubicBezTo>
                  <a:pt x="792162" y="39423"/>
                  <a:pt x="711358" y="72654"/>
                  <a:pt x="513873" y="45561"/>
                </a:cubicBezTo>
                <a:close/>
              </a:path>
            </a:pathLst>
          </a:custGeom>
          <a:solidFill>
            <a:srgbClr val="37E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560A4DD0-2D64-4268-8398-E94607AD51B1}"/>
              </a:ext>
            </a:extLst>
          </p:cNvPr>
          <p:cNvSpPr/>
          <p:nvPr/>
        </p:nvSpPr>
        <p:spPr>
          <a:xfrm>
            <a:off x="2506344" y="2845068"/>
            <a:ext cx="389255" cy="301625"/>
          </a:xfrm>
          <a:custGeom>
            <a:avLst/>
            <a:gdLst>
              <a:gd name="connsiteX0" fmla="*/ 15240 w 373380"/>
              <a:gd name="connsiteY0" fmla="*/ 0 h 274320"/>
              <a:gd name="connsiteX1" fmla="*/ 0 w 373380"/>
              <a:gd name="connsiteY1" fmla="*/ 114300 h 274320"/>
              <a:gd name="connsiteX2" fmla="*/ 106680 w 373380"/>
              <a:gd name="connsiteY2" fmla="*/ 274320 h 274320"/>
              <a:gd name="connsiteX3" fmla="*/ 259080 w 373380"/>
              <a:gd name="connsiteY3" fmla="*/ 266700 h 274320"/>
              <a:gd name="connsiteX4" fmla="*/ 373380 w 373380"/>
              <a:gd name="connsiteY4" fmla="*/ 167640 h 274320"/>
              <a:gd name="connsiteX5" fmla="*/ 15240 w 373380"/>
              <a:gd name="connsiteY5" fmla="*/ 0 h 274320"/>
              <a:gd name="connsiteX0" fmla="*/ 31115 w 389255"/>
              <a:gd name="connsiteY0" fmla="*/ 0 h 274320"/>
              <a:gd name="connsiteX1" fmla="*/ 0 w 389255"/>
              <a:gd name="connsiteY1" fmla="*/ 130175 h 274320"/>
              <a:gd name="connsiteX2" fmla="*/ 122555 w 389255"/>
              <a:gd name="connsiteY2" fmla="*/ 274320 h 274320"/>
              <a:gd name="connsiteX3" fmla="*/ 274955 w 389255"/>
              <a:gd name="connsiteY3" fmla="*/ 266700 h 274320"/>
              <a:gd name="connsiteX4" fmla="*/ 389255 w 389255"/>
              <a:gd name="connsiteY4" fmla="*/ 167640 h 274320"/>
              <a:gd name="connsiteX5" fmla="*/ 31115 w 389255"/>
              <a:gd name="connsiteY5" fmla="*/ 0 h 274320"/>
              <a:gd name="connsiteX0" fmla="*/ 31115 w 389255"/>
              <a:gd name="connsiteY0" fmla="*/ 0 h 274320"/>
              <a:gd name="connsiteX1" fmla="*/ 0 w 389255"/>
              <a:gd name="connsiteY1" fmla="*/ 130175 h 274320"/>
              <a:gd name="connsiteX2" fmla="*/ 65405 w 389255"/>
              <a:gd name="connsiteY2" fmla="*/ 274320 h 274320"/>
              <a:gd name="connsiteX3" fmla="*/ 274955 w 389255"/>
              <a:gd name="connsiteY3" fmla="*/ 266700 h 274320"/>
              <a:gd name="connsiteX4" fmla="*/ 389255 w 389255"/>
              <a:gd name="connsiteY4" fmla="*/ 167640 h 274320"/>
              <a:gd name="connsiteX5" fmla="*/ 31115 w 389255"/>
              <a:gd name="connsiteY5" fmla="*/ 0 h 274320"/>
              <a:gd name="connsiteX0" fmla="*/ 21590 w 389255"/>
              <a:gd name="connsiteY0" fmla="*/ 0 h 274320"/>
              <a:gd name="connsiteX1" fmla="*/ 0 w 389255"/>
              <a:gd name="connsiteY1" fmla="*/ 130175 h 274320"/>
              <a:gd name="connsiteX2" fmla="*/ 65405 w 389255"/>
              <a:gd name="connsiteY2" fmla="*/ 274320 h 274320"/>
              <a:gd name="connsiteX3" fmla="*/ 274955 w 389255"/>
              <a:gd name="connsiteY3" fmla="*/ 266700 h 274320"/>
              <a:gd name="connsiteX4" fmla="*/ 389255 w 389255"/>
              <a:gd name="connsiteY4" fmla="*/ 167640 h 274320"/>
              <a:gd name="connsiteX5" fmla="*/ 21590 w 389255"/>
              <a:gd name="connsiteY5" fmla="*/ 0 h 274320"/>
              <a:gd name="connsiteX0" fmla="*/ 21590 w 389255"/>
              <a:gd name="connsiteY0" fmla="*/ 0 h 301625"/>
              <a:gd name="connsiteX1" fmla="*/ 0 w 389255"/>
              <a:gd name="connsiteY1" fmla="*/ 130175 h 301625"/>
              <a:gd name="connsiteX2" fmla="*/ 65405 w 389255"/>
              <a:gd name="connsiteY2" fmla="*/ 274320 h 301625"/>
              <a:gd name="connsiteX3" fmla="*/ 297180 w 389255"/>
              <a:gd name="connsiteY3" fmla="*/ 301625 h 301625"/>
              <a:gd name="connsiteX4" fmla="*/ 389255 w 389255"/>
              <a:gd name="connsiteY4" fmla="*/ 167640 h 301625"/>
              <a:gd name="connsiteX5" fmla="*/ 21590 w 389255"/>
              <a:gd name="connsiteY5" fmla="*/ 0 h 30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255" h="301625">
                <a:moveTo>
                  <a:pt x="21590" y="0"/>
                </a:moveTo>
                <a:lnTo>
                  <a:pt x="0" y="130175"/>
                </a:lnTo>
                <a:lnTo>
                  <a:pt x="65405" y="274320"/>
                </a:lnTo>
                <a:lnTo>
                  <a:pt x="297180" y="301625"/>
                </a:lnTo>
                <a:lnTo>
                  <a:pt x="389255" y="167640"/>
                </a:lnTo>
                <a:lnTo>
                  <a:pt x="21590" y="0"/>
                </a:lnTo>
                <a:close/>
              </a:path>
            </a:pathLst>
          </a:custGeom>
          <a:solidFill>
            <a:srgbClr val="37E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BE6F593-4B87-43D2-9D72-228EFA007891}"/>
              </a:ext>
            </a:extLst>
          </p:cNvPr>
          <p:cNvSpPr/>
          <p:nvPr/>
        </p:nvSpPr>
        <p:spPr>
          <a:xfrm>
            <a:off x="1590039" y="3214003"/>
            <a:ext cx="1567815" cy="1450340"/>
          </a:xfrm>
          <a:custGeom>
            <a:avLst/>
            <a:gdLst>
              <a:gd name="connsiteX0" fmla="*/ 525780 w 1539240"/>
              <a:gd name="connsiteY0" fmla="*/ 7620 h 1394460"/>
              <a:gd name="connsiteX1" fmla="*/ 388620 w 1539240"/>
              <a:gd name="connsiteY1" fmla="*/ 15240 h 1394460"/>
              <a:gd name="connsiteX2" fmla="*/ 289560 w 1539240"/>
              <a:gd name="connsiteY2" fmla="*/ 213360 h 1394460"/>
              <a:gd name="connsiteX3" fmla="*/ 243840 w 1539240"/>
              <a:gd name="connsiteY3" fmla="*/ 358140 h 1394460"/>
              <a:gd name="connsiteX4" fmla="*/ 251460 w 1539240"/>
              <a:gd name="connsiteY4" fmla="*/ 487680 h 1394460"/>
              <a:gd name="connsiteX5" fmla="*/ 373380 w 1539240"/>
              <a:gd name="connsiteY5" fmla="*/ 426720 h 1394460"/>
              <a:gd name="connsiteX6" fmla="*/ 487680 w 1539240"/>
              <a:gd name="connsiteY6" fmla="*/ 175260 h 1394460"/>
              <a:gd name="connsiteX7" fmla="*/ 708660 w 1539240"/>
              <a:gd name="connsiteY7" fmla="*/ 144780 h 1394460"/>
              <a:gd name="connsiteX8" fmla="*/ 548640 w 1539240"/>
              <a:gd name="connsiteY8" fmla="*/ 510540 h 1394460"/>
              <a:gd name="connsiteX9" fmla="*/ 510540 w 1539240"/>
              <a:gd name="connsiteY9" fmla="*/ 693420 h 1394460"/>
              <a:gd name="connsiteX10" fmla="*/ 449580 w 1539240"/>
              <a:gd name="connsiteY10" fmla="*/ 876300 h 1394460"/>
              <a:gd name="connsiteX11" fmla="*/ 99060 w 1539240"/>
              <a:gd name="connsiteY11" fmla="*/ 914400 h 1394460"/>
              <a:gd name="connsiteX12" fmla="*/ 7620 w 1539240"/>
              <a:gd name="connsiteY12" fmla="*/ 967740 h 1394460"/>
              <a:gd name="connsiteX13" fmla="*/ 0 w 1539240"/>
              <a:gd name="connsiteY13" fmla="*/ 1066800 h 1394460"/>
              <a:gd name="connsiteX14" fmla="*/ 502920 w 1539240"/>
              <a:gd name="connsiteY14" fmla="*/ 1066800 h 1394460"/>
              <a:gd name="connsiteX15" fmla="*/ 640080 w 1539240"/>
              <a:gd name="connsiteY15" fmla="*/ 899160 h 1394460"/>
              <a:gd name="connsiteX16" fmla="*/ 777240 w 1539240"/>
              <a:gd name="connsiteY16" fmla="*/ 1066800 h 1394460"/>
              <a:gd name="connsiteX17" fmla="*/ 1066800 w 1539240"/>
              <a:gd name="connsiteY17" fmla="*/ 1386840 h 1394460"/>
              <a:gd name="connsiteX18" fmla="*/ 1234440 w 1539240"/>
              <a:gd name="connsiteY18" fmla="*/ 1394460 h 1394460"/>
              <a:gd name="connsiteX19" fmla="*/ 815340 w 1539240"/>
              <a:gd name="connsiteY19" fmla="*/ 640080 h 1394460"/>
              <a:gd name="connsiteX20" fmla="*/ 1043940 w 1539240"/>
              <a:gd name="connsiteY20" fmla="*/ 312420 h 1394460"/>
              <a:gd name="connsiteX21" fmla="*/ 1211580 w 1539240"/>
              <a:gd name="connsiteY21" fmla="*/ 472440 h 1394460"/>
              <a:gd name="connsiteX22" fmla="*/ 1501140 w 1539240"/>
              <a:gd name="connsiteY22" fmla="*/ 502920 h 1394460"/>
              <a:gd name="connsiteX23" fmla="*/ 1539240 w 1539240"/>
              <a:gd name="connsiteY23" fmla="*/ 335280 h 1394460"/>
              <a:gd name="connsiteX24" fmla="*/ 1303020 w 1539240"/>
              <a:gd name="connsiteY24" fmla="*/ 320040 h 1394460"/>
              <a:gd name="connsiteX25" fmla="*/ 975360 w 1539240"/>
              <a:gd name="connsiteY25" fmla="*/ 0 h 1394460"/>
              <a:gd name="connsiteX26" fmla="*/ 525780 w 1539240"/>
              <a:gd name="connsiteY26" fmla="*/ 7620 h 1394460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43840 w 1539240"/>
              <a:gd name="connsiteY3" fmla="*/ 366395 h 1402715"/>
              <a:gd name="connsiteX4" fmla="*/ 251460 w 1539240"/>
              <a:gd name="connsiteY4" fmla="*/ 495935 h 1402715"/>
              <a:gd name="connsiteX5" fmla="*/ 373380 w 1539240"/>
              <a:gd name="connsiteY5" fmla="*/ 434975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21615 w 1539240"/>
              <a:gd name="connsiteY3" fmla="*/ 420370 h 1402715"/>
              <a:gd name="connsiteX4" fmla="*/ 251460 w 1539240"/>
              <a:gd name="connsiteY4" fmla="*/ 495935 h 1402715"/>
              <a:gd name="connsiteX5" fmla="*/ 373380 w 1539240"/>
              <a:gd name="connsiteY5" fmla="*/ 434975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21615 w 1539240"/>
              <a:gd name="connsiteY3" fmla="*/ 42037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48640 w 1539240"/>
              <a:gd name="connsiteY8" fmla="*/ 51879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510540 w 1539240"/>
              <a:gd name="connsiteY9" fmla="*/ 70167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475615 w 1539240"/>
              <a:gd name="connsiteY9" fmla="*/ 720725 h 1402715"/>
              <a:gd name="connsiteX10" fmla="*/ 449580 w 1539240"/>
              <a:gd name="connsiteY10" fmla="*/ 884555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475615 w 1539240"/>
              <a:gd name="connsiteY9" fmla="*/ 720725 h 1402715"/>
              <a:gd name="connsiteX10" fmla="*/ 421005 w 1539240"/>
              <a:gd name="connsiteY10" fmla="*/ 881380 h 1402715"/>
              <a:gd name="connsiteX11" fmla="*/ 99060 w 1539240"/>
              <a:gd name="connsiteY11" fmla="*/ 92265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51180 w 1539240"/>
              <a:gd name="connsiteY0" fmla="*/ 0 h 1402715"/>
              <a:gd name="connsiteX1" fmla="*/ 388620 w 1539240"/>
              <a:gd name="connsiteY1" fmla="*/ 23495 h 1402715"/>
              <a:gd name="connsiteX2" fmla="*/ 289560 w 1539240"/>
              <a:gd name="connsiteY2" fmla="*/ 221615 h 1402715"/>
              <a:gd name="connsiteX3" fmla="*/ 202565 w 1539240"/>
              <a:gd name="connsiteY3" fmla="*/ 426720 h 1402715"/>
              <a:gd name="connsiteX4" fmla="*/ 251460 w 1539240"/>
              <a:gd name="connsiteY4" fmla="*/ 495935 h 1402715"/>
              <a:gd name="connsiteX5" fmla="*/ 360680 w 1539240"/>
              <a:gd name="connsiteY5" fmla="*/ 501650 h 1402715"/>
              <a:gd name="connsiteX6" fmla="*/ 487680 w 1539240"/>
              <a:gd name="connsiteY6" fmla="*/ 183515 h 1402715"/>
              <a:gd name="connsiteX7" fmla="*/ 708660 w 1539240"/>
              <a:gd name="connsiteY7" fmla="*/ 153035 h 1402715"/>
              <a:gd name="connsiteX8" fmla="*/ 529590 w 1539240"/>
              <a:gd name="connsiteY8" fmla="*/ 525145 h 1402715"/>
              <a:gd name="connsiteX9" fmla="*/ 475615 w 1539240"/>
              <a:gd name="connsiteY9" fmla="*/ 720725 h 1402715"/>
              <a:gd name="connsiteX10" fmla="*/ 421005 w 1539240"/>
              <a:gd name="connsiteY10" fmla="*/ 881380 h 1402715"/>
              <a:gd name="connsiteX11" fmla="*/ 102235 w 1539240"/>
              <a:gd name="connsiteY11" fmla="*/ 903605 h 1402715"/>
              <a:gd name="connsiteX12" fmla="*/ 7620 w 1539240"/>
              <a:gd name="connsiteY12" fmla="*/ 975995 h 1402715"/>
              <a:gd name="connsiteX13" fmla="*/ 0 w 1539240"/>
              <a:gd name="connsiteY13" fmla="*/ 1075055 h 1402715"/>
              <a:gd name="connsiteX14" fmla="*/ 502920 w 1539240"/>
              <a:gd name="connsiteY14" fmla="*/ 1075055 h 1402715"/>
              <a:gd name="connsiteX15" fmla="*/ 640080 w 1539240"/>
              <a:gd name="connsiteY15" fmla="*/ 907415 h 1402715"/>
              <a:gd name="connsiteX16" fmla="*/ 777240 w 1539240"/>
              <a:gd name="connsiteY16" fmla="*/ 1075055 h 1402715"/>
              <a:gd name="connsiteX17" fmla="*/ 1066800 w 1539240"/>
              <a:gd name="connsiteY17" fmla="*/ 1395095 h 1402715"/>
              <a:gd name="connsiteX18" fmla="*/ 1234440 w 1539240"/>
              <a:gd name="connsiteY18" fmla="*/ 1402715 h 1402715"/>
              <a:gd name="connsiteX19" fmla="*/ 815340 w 1539240"/>
              <a:gd name="connsiteY19" fmla="*/ 648335 h 1402715"/>
              <a:gd name="connsiteX20" fmla="*/ 1043940 w 1539240"/>
              <a:gd name="connsiteY20" fmla="*/ 320675 h 1402715"/>
              <a:gd name="connsiteX21" fmla="*/ 1211580 w 1539240"/>
              <a:gd name="connsiteY21" fmla="*/ 480695 h 1402715"/>
              <a:gd name="connsiteX22" fmla="*/ 1501140 w 1539240"/>
              <a:gd name="connsiteY22" fmla="*/ 511175 h 1402715"/>
              <a:gd name="connsiteX23" fmla="*/ 1539240 w 1539240"/>
              <a:gd name="connsiteY23" fmla="*/ 343535 h 1402715"/>
              <a:gd name="connsiteX24" fmla="*/ 1303020 w 1539240"/>
              <a:gd name="connsiteY24" fmla="*/ 328295 h 1402715"/>
              <a:gd name="connsiteX25" fmla="*/ 975360 w 1539240"/>
              <a:gd name="connsiteY25" fmla="*/ 8255 h 1402715"/>
              <a:gd name="connsiteX26" fmla="*/ 551180 w 1539240"/>
              <a:gd name="connsiteY26" fmla="*/ 0 h 1402715"/>
              <a:gd name="connsiteX0" fmla="*/ 565785 w 1553845"/>
              <a:gd name="connsiteY0" fmla="*/ 0 h 1402715"/>
              <a:gd name="connsiteX1" fmla="*/ 403225 w 1553845"/>
              <a:gd name="connsiteY1" fmla="*/ 23495 h 1402715"/>
              <a:gd name="connsiteX2" fmla="*/ 304165 w 1553845"/>
              <a:gd name="connsiteY2" fmla="*/ 221615 h 1402715"/>
              <a:gd name="connsiteX3" fmla="*/ 217170 w 1553845"/>
              <a:gd name="connsiteY3" fmla="*/ 426720 h 1402715"/>
              <a:gd name="connsiteX4" fmla="*/ 266065 w 1553845"/>
              <a:gd name="connsiteY4" fmla="*/ 495935 h 1402715"/>
              <a:gd name="connsiteX5" fmla="*/ 375285 w 1553845"/>
              <a:gd name="connsiteY5" fmla="*/ 501650 h 1402715"/>
              <a:gd name="connsiteX6" fmla="*/ 502285 w 1553845"/>
              <a:gd name="connsiteY6" fmla="*/ 183515 h 1402715"/>
              <a:gd name="connsiteX7" fmla="*/ 723265 w 1553845"/>
              <a:gd name="connsiteY7" fmla="*/ 153035 h 1402715"/>
              <a:gd name="connsiteX8" fmla="*/ 544195 w 1553845"/>
              <a:gd name="connsiteY8" fmla="*/ 525145 h 1402715"/>
              <a:gd name="connsiteX9" fmla="*/ 490220 w 1553845"/>
              <a:gd name="connsiteY9" fmla="*/ 720725 h 1402715"/>
              <a:gd name="connsiteX10" fmla="*/ 435610 w 1553845"/>
              <a:gd name="connsiteY10" fmla="*/ 881380 h 1402715"/>
              <a:gd name="connsiteX11" fmla="*/ 116840 w 1553845"/>
              <a:gd name="connsiteY11" fmla="*/ 903605 h 1402715"/>
              <a:gd name="connsiteX12" fmla="*/ 0 w 1553845"/>
              <a:gd name="connsiteY12" fmla="*/ 979170 h 1402715"/>
              <a:gd name="connsiteX13" fmla="*/ 14605 w 1553845"/>
              <a:gd name="connsiteY13" fmla="*/ 1075055 h 1402715"/>
              <a:gd name="connsiteX14" fmla="*/ 517525 w 1553845"/>
              <a:gd name="connsiteY14" fmla="*/ 1075055 h 1402715"/>
              <a:gd name="connsiteX15" fmla="*/ 654685 w 1553845"/>
              <a:gd name="connsiteY15" fmla="*/ 907415 h 1402715"/>
              <a:gd name="connsiteX16" fmla="*/ 791845 w 1553845"/>
              <a:gd name="connsiteY16" fmla="*/ 1075055 h 1402715"/>
              <a:gd name="connsiteX17" fmla="*/ 1081405 w 1553845"/>
              <a:gd name="connsiteY17" fmla="*/ 1395095 h 1402715"/>
              <a:gd name="connsiteX18" fmla="*/ 1249045 w 1553845"/>
              <a:gd name="connsiteY18" fmla="*/ 1402715 h 1402715"/>
              <a:gd name="connsiteX19" fmla="*/ 829945 w 1553845"/>
              <a:gd name="connsiteY19" fmla="*/ 648335 h 1402715"/>
              <a:gd name="connsiteX20" fmla="*/ 1058545 w 1553845"/>
              <a:gd name="connsiteY20" fmla="*/ 320675 h 1402715"/>
              <a:gd name="connsiteX21" fmla="*/ 1226185 w 1553845"/>
              <a:gd name="connsiteY21" fmla="*/ 480695 h 1402715"/>
              <a:gd name="connsiteX22" fmla="*/ 1515745 w 1553845"/>
              <a:gd name="connsiteY22" fmla="*/ 511175 h 1402715"/>
              <a:gd name="connsiteX23" fmla="*/ 1553845 w 1553845"/>
              <a:gd name="connsiteY23" fmla="*/ 343535 h 1402715"/>
              <a:gd name="connsiteX24" fmla="*/ 1317625 w 1553845"/>
              <a:gd name="connsiteY24" fmla="*/ 328295 h 1402715"/>
              <a:gd name="connsiteX25" fmla="*/ 989965 w 1553845"/>
              <a:gd name="connsiteY25" fmla="*/ 8255 h 1402715"/>
              <a:gd name="connsiteX26" fmla="*/ 565785 w 1553845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28320 w 1564640"/>
              <a:gd name="connsiteY14" fmla="*/ 1075055 h 1402715"/>
              <a:gd name="connsiteX15" fmla="*/ 665480 w 1564640"/>
              <a:gd name="connsiteY15" fmla="*/ 907415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665480 w 1564640"/>
              <a:gd name="connsiteY15" fmla="*/ 907415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706755 w 1564640"/>
              <a:gd name="connsiteY15" fmla="*/ 901065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700405 w 1564640"/>
              <a:gd name="connsiteY15" fmla="*/ 916940 h 1402715"/>
              <a:gd name="connsiteX16" fmla="*/ 802640 w 1564640"/>
              <a:gd name="connsiteY16" fmla="*/ 107505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02715"/>
              <a:gd name="connsiteX1" fmla="*/ 414020 w 1564640"/>
              <a:gd name="connsiteY1" fmla="*/ 23495 h 1402715"/>
              <a:gd name="connsiteX2" fmla="*/ 314960 w 1564640"/>
              <a:gd name="connsiteY2" fmla="*/ 221615 h 1402715"/>
              <a:gd name="connsiteX3" fmla="*/ 227965 w 1564640"/>
              <a:gd name="connsiteY3" fmla="*/ 426720 h 1402715"/>
              <a:gd name="connsiteX4" fmla="*/ 276860 w 1564640"/>
              <a:gd name="connsiteY4" fmla="*/ 495935 h 1402715"/>
              <a:gd name="connsiteX5" fmla="*/ 386080 w 1564640"/>
              <a:gd name="connsiteY5" fmla="*/ 501650 h 1402715"/>
              <a:gd name="connsiteX6" fmla="*/ 513080 w 1564640"/>
              <a:gd name="connsiteY6" fmla="*/ 183515 h 1402715"/>
              <a:gd name="connsiteX7" fmla="*/ 734060 w 1564640"/>
              <a:gd name="connsiteY7" fmla="*/ 153035 h 1402715"/>
              <a:gd name="connsiteX8" fmla="*/ 554990 w 1564640"/>
              <a:gd name="connsiteY8" fmla="*/ 525145 h 1402715"/>
              <a:gd name="connsiteX9" fmla="*/ 501015 w 1564640"/>
              <a:gd name="connsiteY9" fmla="*/ 720725 h 1402715"/>
              <a:gd name="connsiteX10" fmla="*/ 446405 w 1564640"/>
              <a:gd name="connsiteY10" fmla="*/ 881380 h 1402715"/>
              <a:gd name="connsiteX11" fmla="*/ 127635 w 1564640"/>
              <a:gd name="connsiteY11" fmla="*/ 903605 h 1402715"/>
              <a:gd name="connsiteX12" fmla="*/ 10795 w 1564640"/>
              <a:gd name="connsiteY12" fmla="*/ 979170 h 1402715"/>
              <a:gd name="connsiteX13" fmla="*/ 0 w 1564640"/>
              <a:gd name="connsiteY13" fmla="*/ 1075055 h 1402715"/>
              <a:gd name="connsiteX14" fmla="*/ 544195 w 1564640"/>
              <a:gd name="connsiteY14" fmla="*/ 1094105 h 1402715"/>
              <a:gd name="connsiteX15" fmla="*/ 700405 w 1564640"/>
              <a:gd name="connsiteY15" fmla="*/ 916940 h 1402715"/>
              <a:gd name="connsiteX16" fmla="*/ 834390 w 1564640"/>
              <a:gd name="connsiteY16" fmla="*/ 1081405 h 1402715"/>
              <a:gd name="connsiteX17" fmla="*/ 1092200 w 1564640"/>
              <a:gd name="connsiteY17" fmla="*/ 1395095 h 1402715"/>
              <a:gd name="connsiteX18" fmla="*/ 1259840 w 1564640"/>
              <a:gd name="connsiteY18" fmla="*/ 1402715 h 1402715"/>
              <a:gd name="connsiteX19" fmla="*/ 840740 w 1564640"/>
              <a:gd name="connsiteY19" fmla="*/ 648335 h 1402715"/>
              <a:gd name="connsiteX20" fmla="*/ 1069340 w 1564640"/>
              <a:gd name="connsiteY20" fmla="*/ 320675 h 1402715"/>
              <a:gd name="connsiteX21" fmla="*/ 1236980 w 1564640"/>
              <a:gd name="connsiteY21" fmla="*/ 480695 h 1402715"/>
              <a:gd name="connsiteX22" fmla="*/ 1526540 w 1564640"/>
              <a:gd name="connsiteY22" fmla="*/ 511175 h 1402715"/>
              <a:gd name="connsiteX23" fmla="*/ 1564640 w 1564640"/>
              <a:gd name="connsiteY23" fmla="*/ 343535 h 1402715"/>
              <a:gd name="connsiteX24" fmla="*/ 1328420 w 1564640"/>
              <a:gd name="connsiteY24" fmla="*/ 328295 h 1402715"/>
              <a:gd name="connsiteX25" fmla="*/ 1000760 w 1564640"/>
              <a:gd name="connsiteY25" fmla="*/ 8255 h 1402715"/>
              <a:gd name="connsiteX26" fmla="*/ 576580 w 1564640"/>
              <a:gd name="connsiteY26" fmla="*/ 0 h 1402715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092200 w 1564640"/>
              <a:gd name="connsiteY17" fmla="*/ 1395095 h 1431290"/>
              <a:gd name="connsiteX18" fmla="*/ 1294765 w 1564640"/>
              <a:gd name="connsiteY18" fmla="*/ 1431290 h 1431290"/>
              <a:gd name="connsiteX19" fmla="*/ 840740 w 1564640"/>
              <a:gd name="connsiteY19" fmla="*/ 648335 h 1431290"/>
              <a:gd name="connsiteX20" fmla="*/ 1069340 w 1564640"/>
              <a:gd name="connsiteY20" fmla="*/ 3206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40740 w 1564640"/>
              <a:gd name="connsiteY19" fmla="*/ 648335 h 1431290"/>
              <a:gd name="connsiteX20" fmla="*/ 1069340 w 1564640"/>
              <a:gd name="connsiteY20" fmla="*/ 3206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69340 w 1564640"/>
              <a:gd name="connsiteY20" fmla="*/ 3206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78865 w 1564640"/>
              <a:gd name="connsiteY20" fmla="*/ 333375 h 1431290"/>
              <a:gd name="connsiteX21" fmla="*/ 1236980 w 1564640"/>
              <a:gd name="connsiteY21" fmla="*/ 480695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78865 w 1564640"/>
              <a:gd name="connsiteY20" fmla="*/ 333375 h 1431290"/>
              <a:gd name="connsiteX21" fmla="*/ 1246505 w 1564640"/>
              <a:gd name="connsiteY21" fmla="*/ 502920 h 1431290"/>
              <a:gd name="connsiteX22" fmla="*/ 1526540 w 1564640"/>
              <a:gd name="connsiteY22" fmla="*/ 511175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4640"/>
              <a:gd name="connsiteY0" fmla="*/ 0 h 1431290"/>
              <a:gd name="connsiteX1" fmla="*/ 414020 w 1564640"/>
              <a:gd name="connsiteY1" fmla="*/ 23495 h 1431290"/>
              <a:gd name="connsiteX2" fmla="*/ 314960 w 1564640"/>
              <a:gd name="connsiteY2" fmla="*/ 221615 h 1431290"/>
              <a:gd name="connsiteX3" fmla="*/ 227965 w 1564640"/>
              <a:gd name="connsiteY3" fmla="*/ 426720 h 1431290"/>
              <a:gd name="connsiteX4" fmla="*/ 276860 w 1564640"/>
              <a:gd name="connsiteY4" fmla="*/ 495935 h 1431290"/>
              <a:gd name="connsiteX5" fmla="*/ 386080 w 1564640"/>
              <a:gd name="connsiteY5" fmla="*/ 501650 h 1431290"/>
              <a:gd name="connsiteX6" fmla="*/ 513080 w 1564640"/>
              <a:gd name="connsiteY6" fmla="*/ 183515 h 1431290"/>
              <a:gd name="connsiteX7" fmla="*/ 734060 w 1564640"/>
              <a:gd name="connsiteY7" fmla="*/ 153035 h 1431290"/>
              <a:gd name="connsiteX8" fmla="*/ 554990 w 1564640"/>
              <a:gd name="connsiteY8" fmla="*/ 525145 h 1431290"/>
              <a:gd name="connsiteX9" fmla="*/ 501015 w 1564640"/>
              <a:gd name="connsiteY9" fmla="*/ 720725 h 1431290"/>
              <a:gd name="connsiteX10" fmla="*/ 446405 w 1564640"/>
              <a:gd name="connsiteY10" fmla="*/ 881380 h 1431290"/>
              <a:gd name="connsiteX11" fmla="*/ 127635 w 1564640"/>
              <a:gd name="connsiteY11" fmla="*/ 903605 h 1431290"/>
              <a:gd name="connsiteX12" fmla="*/ 10795 w 1564640"/>
              <a:gd name="connsiteY12" fmla="*/ 979170 h 1431290"/>
              <a:gd name="connsiteX13" fmla="*/ 0 w 1564640"/>
              <a:gd name="connsiteY13" fmla="*/ 1075055 h 1431290"/>
              <a:gd name="connsiteX14" fmla="*/ 544195 w 1564640"/>
              <a:gd name="connsiteY14" fmla="*/ 1094105 h 1431290"/>
              <a:gd name="connsiteX15" fmla="*/ 700405 w 1564640"/>
              <a:gd name="connsiteY15" fmla="*/ 916940 h 1431290"/>
              <a:gd name="connsiteX16" fmla="*/ 834390 w 1564640"/>
              <a:gd name="connsiteY16" fmla="*/ 1081405 h 1431290"/>
              <a:gd name="connsiteX17" fmla="*/ 1101725 w 1564640"/>
              <a:gd name="connsiteY17" fmla="*/ 1417320 h 1431290"/>
              <a:gd name="connsiteX18" fmla="*/ 1294765 w 1564640"/>
              <a:gd name="connsiteY18" fmla="*/ 1431290 h 1431290"/>
              <a:gd name="connsiteX19" fmla="*/ 853440 w 1564640"/>
              <a:gd name="connsiteY19" fmla="*/ 638810 h 1431290"/>
              <a:gd name="connsiteX20" fmla="*/ 1078865 w 1564640"/>
              <a:gd name="connsiteY20" fmla="*/ 333375 h 1431290"/>
              <a:gd name="connsiteX21" fmla="*/ 1246505 w 1564640"/>
              <a:gd name="connsiteY21" fmla="*/ 502920 h 1431290"/>
              <a:gd name="connsiteX22" fmla="*/ 1542415 w 1564640"/>
              <a:gd name="connsiteY22" fmla="*/ 520700 h 1431290"/>
              <a:gd name="connsiteX23" fmla="*/ 1564640 w 1564640"/>
              <a:gd name="connsiteY23" fmla="*/ 343535 h 1431290"/>
              <a:gd name="connsiteX24" fmla="*/ 1328420 w 1564640"/>
              <a:gd name="connsiteY24" fmla="*/ 328295 h 1431290"/>
              <a:gd name="connsiteX25" fmla="*/ 1000760 w 1564640"/>
              <a:gd name="connsiteY25" fmla="*/ 8255 h 1431290"/>
              <a:gd name="connsiteX26" fmla="*/ 576580 w 1564640"/>
              <a:gd name="connsiteY26" fmla="*/ 0 h 1431290"/>
              <a:gd name="connsiteX0" fmla="*/ 576580 w 1567815"/>
              <a:gd name="connsiteY0" fmla="*/ 0 h 1431290"/>
              <a:gd name="connsiteX1" fmla="*/ 414020 w 1567815"/>
              <a:gd name="connsiteY1" fmla="*/ 23495 h 1431290"/>
              <a:gd name="connsiteX2" fmla="*/ 314960 w 1567815"/>
              <a:gd name="connsiteY2" fmla="*/ 221615 h 1431290"/>
              <a:gd name="connsiteX3" fmla="*/ 227965 w 1567815"/>
              <a:gd name="connsiteY3" fmla="*/ 426720 h 1431290"/>
              <a:gd name="connsiteX4" fmla="*/ 276860 w 1567815"/>
              <a:gd name="connsiteY4" fmla="*/ 495935 h 1431290"/>
              <a:gd name="connsiteX5" fmla="*/ 386080 w 1567815"/>
              <a:gd name="connsiteY5" fmla="*/ 501650 h 1431290"/>
              <a:gd name="connsiteX6" fmla="*/ 513080 w 1567815"/>
              <a:gd name="connsiteY6" fmla="*/ 183515 h 1431290"/>
              <a:gd name="connsiteX7" fmla="*/ 734060 w 1567815"/>
              <a:gd name="connsiteY7" fmla="*/ 153035 h 1431290"/>
              <a:gd name="connsiteX8" fmla="*/ 554990 w 1567815"/>
              <a:gd name="connsiteY8" fmla="*/ 525145 h 1431290"/>
              <a:gd name="connsiteX9" fmla="*/ 501015 w 1567815"/>
              <a:gd name="connsiteY9" fmla="*/ 720725 h 1431290"/>
              <a:gd name="connsiteX10" fmla="*/ 446405 w 1567815"/>
              <a:gd name="connsiteY10" fmla="*/ 881380 h 1431290"/>
              <a:gd name="connsiteX11" fmla="*/ 127635 w 1567815"/>
              <a:gd name="connsiteY11" fmla="*/ 903605 h 1431290"/>
              <a:gd name="connsiteX12" fmla="*/ 10795 w 1567815"/>
              <a:gd name="connsiteY12" fmla="*/ 979170 h 1431290"/>
              <a:gd name="connsiteX13" fmla="*/ 0 w 1567815"/>
              <a:gd name="connsiteY13" fmla="*/ 1075055 h 1431290"/>
              <a:gd name="connsiteX14" fmla="*/ 544195 w 1567815"/>
              <a:gd name="connsiteY14" fmla="*/ 1094105 h 1431290"/>
              <a:gd name="connsiteX15" fmla="*/ 700405 w 1567815"/>
              <a:gd name="connsiteY15" fmla="*/ 916940 h 1431290"/>
              <a:gd name="connsiteX16" fmla="*/ 834390 w 1567815"/>
              <a:gd name="connsiteY16" fmla="*/ 1081405 h 1431290"/>
              <a:gd name="connsiteX17" fmla="*/ 1101725 w 1567815"/>
              <a:gd name="connsiteY17" fmla="*/ 1417320 h 1431290"/>
              <a:gd name="connsiteX18" fmla="*/ 1294765 w 1567815"/>
              <a:gd name="connsiteY18" fmla="*/ 1431290 h 1431290"/>
              <a:gd name="connsiteX19" fmla="*/ 853440 w 1567815"/>
              <a:gd name="connsiteY19" fmla="*/ 638810 h 1431290"/>
              <a:gd name="connsiteX20" fmla="*/ 1078865 w 1567815"/>
              <a:gd name="connsiteY20" fmla="*/ 333375 h 1431290"/>
              <a:gd name="connsiteX21" fmla="*/ 1246505 w 1567815"/>
              <a:gd name="connsiteY21" fmla="*/ 502920 h 1431290"/>
              <a:gd name="connsiteX22" fmla="*/ 1542415 w 1567815"/>
              <a:gd name="connsiteY22" fmla="*/ 520700 h 1431290"/>
              <a:gd name="connsiteX23" fmla="*/ 1567815 w 1567815"/>
              <a:gd name="connsiteY23" fmla="*/ 321310 h 1431290"/>
              <a:gd name="connsiteX24" fmla="*/ 1328420 w 1567815"/>
              <a:gd name="connsiteY24" fmla="*/ 328295 h 1431290"/>
              <a:gd name="connsiteX25" fmla="*/ 1000760 w 1567815"/>
              <a:gd name="connsiteY25" fmla="*/ 8255 h 1431290"/>
              <a:gd name="connsiteX26" fmla="*/ 576580 w 1567815"/>
              <a:gd name="connsiteY26" fmla="*/ 0 h 1431290"/>
              <a:gd name="connsiteX0" fmla="*/ 576580 w 1567815"/>
              <a:gd name="connsiteY0" fmla="*/ 0 h 1431290"/>
              <a:gd name="connsiteX1" fmla="*/ 414020 w 1567815"/>
              <a:gd name="connsiteY1" fmla="*/ 23495 h 1431290"/>
              <a:gd name="connsiteX2" fmla="*/ 314960 w 1567815"/>
              <a:gd name="connsiteY2" fmla="*/ 221615 h 1431290"/>
              <a:gd name="connsiteX3" fmla="*/ 227965 w 1567815"/>
              <a:gd name="connsiteY3" fmla="*/ 426720 h 1431290"/>
              <a:gd name="connsiteX4" fmla="*/ 276860 w 1567815"/>
              <a:gd name="connsiteY4" fmla="*/ 495935 h 1431290"/>
              <a:gd name="connsiteX5" fmla="*/ 386080 w 1567815"/>
              <a:gd name="connsiteY5" fmla="*/ 501650 h 1431290"/>
              <a:gd name="connsiteX6" fmla="*/ 513080 w 1567815"/>
              <a:gd name="connsiteY6" fmla="*/ 183515 h 1431290"/>
              <a:gd name="connsiteX7" fmla="*/ 734060 w 1567815"/>
              <a:gd name="connsiteY7" fmla="*/ 153035 h 1431290"/>
              <a:gd name="connsiteX8" fmla="*/ 554990 w 1567815"/>
              <a:gd name="connsiteY8" fmla="*/ 525145 h 1431290"/>
              <a:gd name="connsiteX9" fmla="*/ 501015 w 1567815"/>
              <a:gd name="connsiteY9" fmla="*/ 720725 h 1431290"/>
              <a:gd name="connsiteX10" fmla="*/ 446405 w 1567815"/>
              <a:gd name="connsiteY10" fmla="*/ 881380 h 1431290"/>
              <a:gd name="connsiteX11" fmla="*/ 127635 w 1567815"/>
              <a:gd name="connsiteY11" fmla="*/ 903605 h 1431290"/>
              <a:gd name="connsiteX12" fmla="*/ 10795 w 1567815"/>
              <a:gd name="connsiteY12" fmla="*/ 979170 h 1431290"/>
              <a:gd name="connsiteX13" fmla="*/ 0 w 1567815"/>
              <a:gd name="connsiteY13" fmla="*/ 1075055 h 1431290"/>
              <a:gd name="connsiteX14" fmla="*/ 544195 w 1567815"/>
              <a:gd name="connsiteY14" fmla="*/ 1094105 h 1431290"/>
              <a:gd name="connsiteX15" fmla="*/ 700405 w 1567815"/>
              <a:gd name="connsiteY15" fmla="*/ 916940 h 1431290"/>
              <a:gd name="connsiteX16" fmla="*/ 834390 w 1567815"/>
              <a:gd name="connsiteY16" fmla="*/ 1081405 h 1431290"/>
              <a:gd name="connsiteX17" fmla="*/ 1101725 w 1567815"/>
              <a:gd name="connsiteY17" fmla="*/ 1417320 h 1431290"/>
              <a:gd name="connsiteX18" fmla="*/ 1294765 w 1567815"/>
              <a:gd name="connsiteY18" fmla="*/ 1431290 h 1431290"/>
              <a:gd name="connsiteX19" fmla="*/ 853440 w 1567815"/>
              <a:gd name="connsiteY19" fmla="*/ 638810 h 1431290"/>
              <a:gd name="connsiteX20" fmla="*/ 1078865 w 1567815"/>
              <a:gd name="connsiteY20" fmla="*/ 333375 h 1431290"/>
              <a:gd name="connsiteX21" fmla="*/ 1246505 w 1567815"/>
              <a:gd name="connsiteY21" fmla="*/ 502920 h 1431290"/>
              <a:gd name="connsiteX22" fmla="*/ 1542415 w 1567815"/>
              <a:gd name="connsiteY22" fmla="*/ 520700 h 1431290"/>
              <a:gd name="connsiteX23" fmla="*/ 1567815 w 1567815"/>
              <a:gd name="connsiteY23" fmla="*/ 321310 h 1431290"/>
              <a:gd name="connsiteX24" fmla="*/ 1347470 w 1567815"/>
              <a:gd name="connsiteY24" fmla="*/ 318770 h 1431290"/>
              <a:gd name="connsiteX25" fmla="*/ 1000760 w 1567815"/>
              <a:gd name="connsiteY25" fmla="*/ 8255 h 1431290"/>
              <a:gd name="connsiteX26" fmla="*/ 576580 w 1567815"/>
              <a:gd name="connsiteY26" fmla="*/ 0 h 1431290"/>
              <a:gd name="connsiteX0" fmla="*/ 576580 w 1567815"/>
              <a:gd name="connsiteY0" fmla="*/ 0 h 1431290"/>
              <a:gd name="connsiteX1" fmla="*/ 414020 w 1567815"/>
              <a:gd name="connsiteY1" fmla="*/ 23495 h 1431290"/>
              <a:gd name="connsiteX2" fmla="*/ 314960 w 1567815"/>
              <a:gd name="connsiteY2" fmla="*/ 221615 h 1431290"/>
              <a:gd name="connsiteX3" fmla="*/ 227965 w 1567815"/>
              <a:gd name="connsiteY3" fmla="*/ 426720 h 1431290"/>
              <a:gd name="connsiteX4" fmla="*/ 276860 w 1567815"/>
              <a:gd name="connsiteY4" fmla="*/ 495935 h 1431290"/>
              <a:gd name="connsiteX5" fmla="*/ 386080 w 1567815"/>
              <a:gd name="connsiteY5" fmla="*/ 501650 h 1431290"/>
              <a:gd name="connsiteX6" fmla="*/ 513080 w 1567815"/>
              <a:gd name="connsiteY6" fmla="*/ 183515 h 1431290"/>
              <a:gd name="connsiteX7" fmla="*/ 734060 w 1567815"/>
              <a:gd name="connsiteY7" fmla="*/ 153035 h 1431290"/>
              <a:gd name="connsiteX8" fmla="*/ 554990 w 1567815"/>
              <a:gd name="connsiteY8" fmla="*/ 525145 h 1431290"/>
              <a:gd name="connsiteX9" fmla="*/ 501015 w 1567815"/>
              <a:gd name="connsiteY9" fmla="*/ 720725 h 1431290"/>
              <a:gd name="connsiteX10" fmla="*/ 446405 w 1567815"/>
              <a:gd name="connsiteY10" fmla="*/ 881380 h 1431290"/>
              <a:gd name="connsiteX11" fmla="*/ 127635 w 1567815"/>
              <a:gd name="connsiteY11" fmla="*/ 903605 h 1431290"/>
              <a:gd name="connsiteX12" fmla="*/ 10795 w 1567815"/>
              <a:gd name="connsiteY12" fmla="*/ 979170 h 1431290"/>
              <a:gd name="connsiteX13" fmla="*/ 0 w 1567815"/>
              <a:gd name="connsiteY13" fmla="*/ 1075055 h 1431290"/>
              <a:gd name="connsiteX14" fmla="*/ 544195 w 1567815"/>
              <a:gd name="connsiteY14" fmla="*/ 1094105 h 1431290"/>
              <a:gd name="connsiteX15" fmla="*/ 700405 w 1567815"/>
              <a:gd name="connsiteY15" fmla="*/ 916940 h 1431290"/>
              <a:gd name="connsiteX16" fmla="*/ 834390 w 1567815"/>
              <a:gd name="connsiteY16" fmla="*/ 1081405 h 1431290"/>
              <a:gd name="connsiteX17" fmla="*/ 1101725 w 1567815"/>
              <a:gd name="connsiteY17" fmla="*/ 1417320 h 1431290"/>
              <a:gd name="connsiteX18" fmla="*/ 1294765 w 1567815"/>
              <a:gd name="connsiteY18" fmla="*/ 1431290 h 1431290"/>
              <a:gd name="connsiteX19" fmla="*/ 853440 w 1567815"/>
              <a:gd name="connsiteY19" fmla="*/ 638810 h 1431290"/>
              <a:gd name="connsiteX20" fmla="*/ 1078865 w 1567815"/>
              <a:gd name="connsiteY20" fmla="*/ 333375 h 1431290"/>
              <a:gd name="connsiteX21" fmla="*/ 1246505 w 1567815"/>
              <a:gd name="connsiteY21" fmla="*/ 502920 h 1431290"/>
              <a:gd name="connsiteX22" fmla="*/ 1542415 w 1567815"/>
              <a:gd name="connsiteY22" fmla="*/ 520700 h 1431290"/>
              <a:gd name="connsiteX23" fmla="*/ 1567815 w 1567815"/>
              <a:gd name="connsiteY23" fmla="*/ 321310 h 1431290"/>
              <a:gd name="connsiteX24" fmla="*/ 1347470 w 1567815"/>
              <a:gd name="connsiteY24" fmla="*/ 318770 h 1431290"/>
              <a:gd name="connsiteX25" fmla="*/ 1016635 w 1567815"/>
              <a:gd name="connsiteY25" fmla="*/ 5080 h 1431290"/>
              <a:gd name="connsiteX26" fmla="*/ 576580 w 1567815"/>
              <a:gd name="connsiteY26" fmla="*/ 0 h 1431290"/>
              <a:gd name="connsiteX0" fmla="*/ 576580 w 1567815"/>
              <a:gd name="connsiteY0" fmla="*/ 0 h 1450340"/>
              <a:gd name="connsiteX1" fmla="*/ 414020 w 1567815"/>
              <a:gd name="connsiteY1" fmla="*/ 42545 h 1450340"/>
              <a:gd name="connsiteX2" fmla="*/ 314960 w 1567815"/>
              <a:gd name="connsiteY2" fmla="*/ 240665 h 1450340"/>
              <a:gd name="connsiteX3" fmla="*/ 227965 w 1567815"/>
              <a:gd name="connsiteY3" fmla="*/ 445770 h 1450340"/>
              <a:gd name="connsiteX4" fmla="*/ 276860 w 1567815"/>
              <a:gd name="connsiteY4" fmla="*/ 514985 h 1450340"/>
              <a:gd name="connsiteX5" fmla="*/ 386080 w 1567815"/>
              <a:gd name="connsiteY5" fmla="*/ 520700 h 1450340"/>
              <a:gd name="connsiteX6" fmla="*/ 513080 w 1567815"/>
              <a:gd name="connsiteY6" fmla="*/ 202565 h 1450340"/>
              <a:gd name="connsiteX7" fmla="*/ 734060 w 1567815"/>
              <a:gd name="connsiteY7" fmla="*/ 172085 h 1450340"/>
              <a:gd name="connsiteX8" fmla="*/ 554990 w 1567815"/>
              <a:gd name="connsiteY8" fmla="*/ 544195 h 1450340"/>
              <a:gd name="connsiteX9" fmla="*/ 501015 w 1567815"/>
              <a:gd name="connsiteY9" fmla="*/ 739775 h 1450340"/>
              <a:gd name="connsiteX10" fmla="*/ 446405 w 1567815"/>
              <a:gd name="connsiteY10" fmla="*/ 900430 h 1450340"/>
              <a:gd name="connsiteX11" fmla="*/ 127635 w 1567815"/>
              <a:gd name="connsiteY11" fmla="*/ 922655 h 1450340"/>
              <a:gd name="connsiteX12" fmla="*/ 10795 w 1567815"/>
              <a:gd name="connsiteY12" fmla="*/ 998220 h 1450340"/>
              <a:gd name="connsiteX13" fmla="*/ 0 w 1567815"/>
              <a:gd name="connsiteY13" fmla="*/ 1094105 h 1450340"/>
              <a:gd name="connsiteX14" fmla="*/ 544195 w 1567815"/>
              <a:gd name="connsiteY14" fmla="*/ 1113155 h 1450340"/>
              <a:gd name="connsiteX15" fmla="*/ 700405 w 1567815"/>
              <a:gd name="connsiteY15" fmla="*/ 935990 h 1450340"/>
              <a:gd name="connsiteX16" fmla="*/ 834390 w 1567815"/>
              <a:gd name="connsiteY16" fmla="*/ 1100455 h 1450340"/>
              <a:gd name="connsiteX17" fmla="*/ 1101725 w 1567815"/>
              <a:gd name="connsiteY17" fmla="*/ 1436370 h 1450340"/>
              <a:gd name="connsiteX18" fmla="*/ 1294765 w 1567815"/>
              <a:gd name="connsiteY18" fmla="*/ 1450340 h 1450340"/>
              <a:gd name="connsiteX19" fmla="*/ 853440 w 1567815"/>
              <a:gd name="connsiteY19" fmla="*/ 657860 h 1450340"/>
              <a:gd name="connsiteX20" fmla="*/ 1078865 w 1567815"/>
              <a:gd name="connsiteY20" fmla="*/ 352425 h 1450340"/>
              <a:gd name="connsiteX21" fmla="*/ 1246505 w 1567815"/>
              <a:gd name="connsiteY21" fmla="*/ 521970 h 1450340"/>
              <a:gd name="connsiteX22" fmla="*/ 1542415 w 1567815"/>
              <a:gd name="connsiteY22" fmla="*/ 539750 h 1450340"/>
              <a:gd name="connsiteX23" fmla="*/ 1567815 w 1567815"/>
              <a:gd name="connsiteY23" fmla="*/ 340360 h 1450340"/>
              <a:gd name="connsiteX24" fmla="*/ 1347470 w 1567815"/>
              <a:gd name="connsiteY24" fmla="*/ 337820 h 1450340"/>
              <a:gd name="connsiteX25" fmla="*/ 1016635 w 1567815"/>
              <a:gd name="connsiteY25" fmla="*/ 24130 h 1450340"/>
              <a:gd name="connsiteX26" fmla="*/ 576580 w 1567815"/>
              <a:gd name="connsiteY26" fmla="*/ 0 h 145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67815" h="1450340">
                <a:moveTo>
                  <a:pt x="576580" y="0"/>
                </a:moveTo>
                <a:lnTo>
                  <a:pt x="414020" y="42545"/>
                </a:lnTo>
                <a:lnTo>
                  <a:pt x="314960" y="240665"/>
                </a:lnTo>
                <a:lnTo>
                  <a:pt x="227965" y="445770"/>
                </a:lnTo>
                <a:lnTo>
                  <a:pt x="276860" y="514985"/>
                </a:lnTo>
                <a:lnTo>
                  <a:pt x="386080" y="520700"/>
                </a:lnTo>
                <a:lnTo>
                  <a:pt x="513080" y="202565"/>
                </a:lnTo>
                <a:lnTo>
                  <a:pt x="734060" y="172085"/>
                </a:lnTo>
                <a:lnTo>
                  <a:pt x="554990" y="544195"/>
                </a:lnTo>
                <a:lnTo>
                  <a:pt x="501015" y="739775"/>
                </a:lnTo>
                <a:lnTo>
                  <a:pt x="446405" y="900430"/>
                </a:lnTo>
                <a:lnTo>
                  <a:pt x="127635" y="922655"/>
                </a:lnTo>
                <a:lnTo>
                  <a:pt x="10795" y="998220"/>
                </a:lnTo>
                <a:lnTo>
                  <a:pt x="0" y="1094105"/>
                </a:lnTo>
                <a:lnTo>
                  <a:pt x="544195" y="1113155"/>
                </a:lnTo>
                <a:lnTo>
                  <a:pt x="700405" y="935990"/>
                </a:lnTo>
                <a:lnTo>
                  <a:pt x="834390" y="1100455"/>
                </a:lnTo>
                <a:lnTo>
                  <a:pt x="1101725" y="1436370"/>
                </a:lnTo>
                <a:lnTo>
                  <a:pt x="1294765" y="1450340"/>
                </a:lnTo>
                <a:lnTo>
                  <a:pt x="853440" y="657860"/>
                </a:lnTo>
                <a:lnTo>
                  <a:pt x="1078865" y="352425"/>
                </a:lnTo>
                <a:lnTo>
                  <a:pt x="1246505" y="521970"/>
                </a:lnTo>
                <a:lnTo>
                  <a:pt x="1542415" y="539750"/>
                </a:lnTo>
                <a:lnTo>
                  <a:pt x="1567815" y="340360"/>
                </a:lnTo>
                <a:lnTo>
                  <a:pt x="1347470" y="337820"/>
                </a:lnTo>
                <a:lnTo>
                  <a:pt x="1016635" y="24130"/>
                </a:lnTo>
                <a:lnTo>
                  <a:pt x="576580" y="0"/>
                </a:lnTo>
                <a:close/>
              </a:path>
            </a:pathLst>
          </a:custGeom>
          <a:solidFill>
            <a:srgbClr val="37E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56D6B2CC-A9A0-49C3-B22F-60109A207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69" y="2495598"/>
            <a:ext cx="1876425" cy="2290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4C306-C7F1-4F55-B83A-FD3198B446A2}"/>
              </a:ext>
            </a:extLst>
          </p:cNvPr>
          <p:cNvSpPr txBox="1"/>
          <p:nvPr/>
        </p:nvSpPr>
        <p:spPr>
          <a:xfrm>
            <a:off x="613897" y="914219"/>
            <a:ext cx="383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Handlee" panose="02000000000000000000" pitchFamily="2" charset="0"/>
              </a:rPr>
              <a:t>Idea-related Social Issues</a:t>
            </a:r>
            <a:endParaRPr lang="en-US" sz="2400" b="1" dirty="0">
              <a:latin typeface="Handlee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48155-3702-4A68-8104-B83587A0BC22}"/>
              </a:ext>
            </a:extLst>
          </p:cNvPr>
          <p:cNvSpPr txBox="1"/>
          <p:nvPr/>
        </p:nvSpPr>
        <p:spPr>
          <a:xfrm>
            <a:off x="5088796" y="0"/>
            <a:ext cx="2014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19A18-0918-4150-9FF8-4B3EAFE24C5A}"/>
              </a:ext>
            </a:extLst>
          </p:cNvPr>
          <p:cNvSpPr txBox="1"/>
          <p:nvPr/>
        </p:nvSpPr>
        <p:spPr>
          <a:xfrm>
            <a:off x="3466495" y="1938038"/>
            <a:ext cx="525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Quantitative Evaluation of Evacuation Experience</a:t>
            </a:r>
            <a:endParaRPr lang="en-US" sz="2000" b="1" dirty="0">
              <a:latin typeface="Handle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E300A-A703-4C87-9628-EC3F6004EF5D}"/>
              </a:ext>
            </a:extLst>
          </p:cNvPr>
          <p:cNvSpPr txBox="1"/>
          <p:nvPr/>
        </p:nvSpPr>
        <p:spPr>
          <a:xfrm>
            <a:off x="561125" y="4859795"/>
            <a:ext cx="32810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 dirty="0">
                <a:solidFill>
                  <a:srgbClr val="000000"/>
                </a:solidFill>
                <a:effectLst/>
                <a:latin typeface="Handlee" panose="020B0600000101010101" charset="0"/>
              </a:rPr>
              <a:t>There will be a lot of confusion if there is a real fire.</a:t>
            </a:r>
            <a:endParaRPr lang="ko-KR" altLang="en-US" sz="2000" b="1" dirty="0">
              <a:latin typeface="Handlee" panose="020B0600000101010101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A6F371-FFBB-4F7A-876F-D4655554882F}"/>
              </a:ext>
            </a:extLst>
          </p:cNvPr>
          <p:cNvSpPr txBox="1"/>
          <p:nvPr/>
        </p:nvSpPr>
        <p:spPr>
          <a:xfrm>
            <a:off x="4163119" y="4868322"/>
            <a:ext cx="41338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00000"/>
                </a:solidFill>
                <a:effectLst/>
                <a:latin typeface="Handlee" panose="020B0600000101010101" charset="0"/>
              </a:rPr>
              <a:t>It was difficult to evacuate in the event of a disaster such as a building fire.</a:t>
            </a:r>
            <a:endParaRPr lang="ko-KR" altLang="en-US" sz="2000" b="1" dirty="0">
              <a:latin typeface="Handlee" panose="020B0600000101010101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84725B-47AF-4658-97E7-8DE8908AB24E}"/>
              </a:ext>
            </a:extLst>
          </p:cNvPr>
          <p:cNvSpPr txBox="1"/>
          <p:nvPr/>
        </p:nvSpPr>
        <p:spPr>
          <a:xfrm>
            <a:off x="8544342" y="4859795"/>
            <a:ext cx="3149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00000"/>
                </a:solidFill>
                <a:effectLst/>
                <a:latin typeface="Handlee" panose="020B0600000101010101" charset="0"/>
              </a:rPr>
              <a:t>During the evacuation, I didn't know the floor I was on.</a:t>
            </a:r>
            <a:endParaRPr lang="ko-KR" altLang="en-US" sz="2000" b="1" dirty="0">
              <a:latin typeface="Handlee" panose="020B0600000101010101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7D142E-AF51-41AA-86D2-3D6A25032AB8}"/>
              </a:ext>
            </a:extLst>
          </p:cNvPr>
          <p:cNvSpPr txBox="1"/>
          <p:nvPr/>
        </p:nvSpPr>
        <p:spPr>
          <a:xfrm>
            <a:off x="747445" y="6287069"/>
            <a:ext cx="153477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https://icons8.com/icon/10808/exit-sign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0EB39-A5B2-4CB0-AC8F-ED7411E68D93}"/>
              </a:ext>
            </a:extLst>
          </p:cNvPr>
          <p:cNvSpPr txBox="1"/>
          <p:nvPr/>
        </p:nvSpPr>
        <p:spPr>
          <a:xfrm>
            <a:off x="1626032" y="5530553"/>
            <a:ext cx="1147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90%</a:t>
            </a:r>
            <a:endParaRPr lang="en-US" sz="3200" b="1" dirty="0">
              <a:latin typeface="Handlee" panose="02000000000000000000" pitchFamily="2" charset="0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11E954E8-20A9-4275-B7E3-862A4144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96" y="2495598"/>
            <a:ext cx="1876425" cy="2290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C34079-2D3E-455B-9B01-221DBBC503A0}"/>
              </a:ext>
            </a:extLst>
          </p:cNvPr>
          <p:cNvSpPr txBox="1"/>
          <p:nvPr/>
        </p:nvSpPr>
        <p:spPr>
          <a:xfrm>
            <a:off x="5522004" y="5530553"/>
            <a:ext cx="1147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0000"/>
                </a:solidFill>
                <a:latin typeface="Handlee" panose="02000000000000000000" pitchFamily="2" charset="0"/>
              </a:rPr>
              <a:t>88</a:t>
            </a:r>
            <a:r>
              <a:rPr lang="en-US" altLang="ko-KR" sz="3200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%</a:t>
            </a:r>
            <a:endParaRPr lang="en-US" sz="3200" b="1" dirty="0">
              <a:latin typeface="Handlee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4C5AEF-8B9F-477F-9F2D-8D1E27AB6408}"/>
              </a:ext>
            </a:extLst>
          </p:cNvPr>
          <p:cNvSpPr txBox="1"/>
          <p:nvPr/>
        </p:nvSpPr>
        <p:spPr>
          <a:xfrm>
            <a:off x="9550430" y="5530553"/>
            <a:ext cx="1147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0000"/>
                </a:solidFill>
                <a:latin typeface="Handlee" panose="02000000000000000000" pitchFamily="2" charset="0"/>
              </a:rPr>
              <a:t>67</a:t>
            </a:r>
            <a:r>
              <a:rPr lang="en-US" altLang="ko-KR" sz="3200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%</a:t>
            </a:r>
            <a:endParaRPr lang="en-US" sz="3200" b="1" dirty="0">
              <a:latin typeface="Handlee" panose="02000000000000000000" pitchFamily="2" charset="0"/>
            </a:endParaRPr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48E6A612-B511-44EB-A44B-D8CE0B44E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12" y="2495598"/>
            <a:ext cx="1876425" cy="22907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9977C0-2E05-4902-9C96-AF3722BA837A}"/>
              </a:ext>
            </a:extLst>
          </p:cNvPr>
          <p:cNvSpPr txBox="1"/>
          <p:nvPr/>
        </p:nvSpPr>
        <p:spPr>
          <a:xfrm>
            <a:off x="4596582" y="6287239"/>
            <a:ext cx="2860852" cy="184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/>
              <a:t>https://scienceon.kisti.re.kr/srch/selectPORSrchArticle.do?cn=JAKO201030650219147</a:t>
            </a:r>
            <a:endParaRPr lang="ko-KR" alt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71DA3B-658D-4CF1-93B7-444F0473A58F}"/>
              </a:ext>
            </a:extLst>
          </p:cNvPr>
          <p:cNvSpPr txBox="1"/>
          <p:nvPr/>
        </p:nvSpPr>
        <p:spPr>
          <a:xfrm>
            <a:off x="1824036" y="1547624"/>
            <a:ext cx="8543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Handlee" panose="02000000000000000000" pitchFamily="2" charset="0"/>
              </a:rPr>
              <a:t>Evacuation problems of skyscrapers and Review of countermeasures through field surveys</a:t>
            </a:r>
            <a:endParaRPr lang="ko-KR" altLang="en-US" b="1" dirty="0"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2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B4C306-C7F1-4F55-B83A-FD3198B446A2}"/>
              </a:ext>
            </a:extLst>
          </p:cNvPr>
          <p:cNvSpPr txBox="1"/>
          <p:nvPr/>
        </p:nvSpPr>
        <p:spPr>
          <a:xfrm>
            <a:off x="613897" y="914219"/>
            <a:ext cx="268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Make a 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48155-3702-4A68-8104-B83587A0BC22}"/>
              </a:ext>
            </a:extLst>
          </p:cNvPr>
          <p:cNvSpPr txBox="1"/>
          <p:nvPr/>
        </p:nvSpPr>
        <p:spPr>
          <a:xfrm>
            <a:off x="5088796" y="0"/>
            <a:ext cx="2014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STORY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7A33FA-2834-4036-93E5-4BBC69A01126}"/>
              </a:ext>
            </a:extLst>
          </p:cNvPr>
          <p:cNvGrpSpPr/>
          <p:nvPr/>
        </p:nvGrpSpPr>
        <p:grpSpPr>
          <a:xfrm rot="16200000">
            <a:off x="4186919" y="2930719"/>
            <a:ext cx="3818166" cy="1651099"/>
            <a:chOff x="564762" y="1887795"/>
            <a:chExt cx="4933950" cy="2133600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D957FCF5-8B9D-4C0E-9A89-332711B57C3C}"/>
                </a:ext>
              </a:extLst>
            </p:cNvPr>
            <p:cNvSpPr/>
            <p:nvPr/>
          </p:nvSpPr>
          <p:spPr>
            <a:xfrm>
              <a:off x="733425" y="2081213"/>
              <a:ext cx="4029075" cy="1652587"/>
            </a:xfrm>
            <a:custGeom>
              <a:avLst/>
              <a:gdLst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4438650 w 4500563"/>
                <a:gd name="connsiteY14" fmla="*/ 519112 h 1652587"/>
                <a:gd name="connsiteX15" fmla="*/ 4281488 w 4500563"/>
                <a:gd name="connsiteY15" fmla="*/ 176212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4438650 w 4500563"/>
                <a:gd name="connsiteY14" fmla="*/ 519112 h 1652587"/>
                <a:gd name="connsiteX15" fmla="*/ 3819525 w 4500563"/>
                <a:gd name="connsiteY15" fmla="*/ 185737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3662363 w 4500563"/>
                <a:gd name="connsiteY14" fmla="*/ 433387 h 1652587"/>
                <a:gd name="connsiteX15" fmla="*/ 3819525 w 4500563"/>
                <a:gd name="connsiteY15" fmla="*/ 185737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443413"/>
                <a:gd name="connsiteY0" fmla="*/ 347662 h 1652587"/>
                <a:gd name="connsiteX1" fmla="*/ 85725 w 4443413"/>
                <a:gd name="connsiteY1" fmla="*/ 466725 h 1652587"/>
                <a:gd name="connsiteX2" fmla="*/ 9525 w 4443413"/>
                <a:gd name="connsiteY2" fmla="*/ 709612 h 1652587"/>
                <a:gd name="connsiteX3" fmla="*/ 0 w 4443413"/>
                <a:gd name="connsiteY3" fmla="*/ 971550 h 1652587"/>
                <a:gd name="connsiteX4" fmla="*/ 95250 w 4443413"/>
                <a:gd name="connsiteY4" fmla="*/ 1247775 h 1652587"/>
                <a:gd name="connsiteX5" fmla="*/ 214313 w 4443413"/>
                <a:gd name="connsiteY5" fmla="*/ 1333500 h 1652587"/>
                <a:gd name="connsiteX6" fmla="*/ 2905125 w 4443413"/>
                <a:gd name="connsiteY6" fmla="*/ 1385887 h 1652587"/>
                <a:gd name="connsiteX7" fmla="*/ 3028950 w 4443413"/>
                <a:gd name="connsiteY7" fmla="*/ 1509712 h 1652587"/>
                <a:gd name="connsiteX8" fmla="*/ 3248025 w 4443413"/>
                <a:gd name="connsiteY8" fmla="*/ 1624012 h 1652587"/>
                <a:gd name="connsiteX9" fmla="*/ 3357563 w 4443413"/>
                <a:gd name="connsiteY9" fmla="*/ 1652587 h 1652587"/>
                <a:gd name="connsiteX10" fmla="*/ 4029075 w 4443413"/>
                <a:gd name="connsiteY10" fmla="*/ 1647825 h 1652587"/>
                <a:gd name="connsiteX11" fmla="*/ 4314825 w 4443413"/>
                <a:gd name="connsiteY11" fmla="*/ 1500187 h 1652587"/>
                <a:gd name="connsiteX12" fmla="*/ 4443413 w 4443413"/>
                <a:gd name="connsiteY12" fmla="*/ 1162050 h 1652587"/>
                <a:gd name="connsiteX13" fmla="*/ 3619500 w 4443413"/>
                <a:gd name="connsiteY13" fmla="*/ 814387 h 1652587"/>
                <a:gd name="connsiteX14" fmla="*/ 3662363 w 4443413"/>
                <a:gd name="connsiteY14" fmla="*/ 433387 h 1652587"/>
                <a:gd name="connsiteX15" fmla="*/ 3819525 w 4443413"/>
                <a:gd name="connsiteY15" fmla="*/ 185737 h 1652587"/>
                <a:gd name="connsiteX16" fmla="*/ 4014788 w 4443413"/>
                <a:gd name="connsiteY16" fmla="*/ 38100 h 1652587"/>
                <a:gd name="connsiteX17" fmla="*/ 3843338 w 4443413"/>
                <a:gd name="connsiteY17" fmla="*/ 0 h 1652587"/>
                <a:gd name="connsiteX18" fmla="*/ 3419475 w 4443413"/>
                <a:gd name="connsiteY18" fmla="*/ 0 h 1652587"/>
                <a:gd name="connsiteX19" fmla="*/ 3005138 w 4443413"/>
                <a:gd name="connsiteY19" fmla="*/ 190500 h 1652587"/>
                <a:gd name="connsiteX20" fmla="*/ 2876550 w 4443413"/>
                <a:gd name="connsiteY20" fmla="*/ 295275 h 1652587"/>
                <a:gd name="connsiteX21" fmla="*/ 228600 w 4443413"/>
                <a:gd name="connsiteY21" fmla="*/ 347662 h 1652587"/>
                <a:gd name="connsiteX0" fmla="*/ 228600 w 4314825"/>
                <a:gd name="connsiteY0" fmla="*/ 347662 h 1652587"/>
                <a:gd name="connsiteX1" fmla="*/ 85725 w 4314825"/>
                <a:gd name="connsiteY1" fmla="*/ 466725 h 1652587"/>
                <a:gd name="connsiteX2" fmla="*/ 9525 w 4314825"/>
                <a:gd name="connsiteY2" fmla="*/ 709612 h 1652587"/>
                <a:gd name="connsiteX3" fmla="*/ 0 w 4314825"/>
                <a:gd name="connsiteY3" fmla="*/ 971550 h 1652587"/>
                <a:gd name="connsiteX4" fmla="*/ 95250 w 4314825"/>
                <a:gd name="connsiteY4" fmla="*/ 1247775 h 1652587"/>
                <a:gd name="connsiteX5" fmla="*/ 214313 w 4314825"/>
                <a:gd name="connsiteY5" fmla="*/ 1333500 h 1652587"/>
                <a:gd name="connsiteX6" fmla="*/ 2905125 w 4314825"/>
                <a:gd name="connsiteY6" fmla="*/ 1385887 h 1652587"/>
                <a:gd name="connsiteX7" fmla="*/ 3028950 w 4314825"/>
                <a:gd name="connsiteY7" fmla="*/ 1509712 h 1652587"/>
                <a:gd name="connsiteX8" fmla="*/ 3248025 w 4314825"/>
                <a:gd name="connsiteY8" fmla="*/ 1624012 h 1652587"/>
                <a:gd name="connsiteX9" fmla="*/ 3357563 w 4314825"/>
                <a:gd name="connsiteY9" fmla="*/ 1652587 h 1652587"/>
                <a:gd name="connsiteX10" fmla="*/ 4029075 w 4314825"/>
                <a:gd name="connsiteY10" fmla="*/ 1647825 h 1652587"/>
                <a:gd name="connsiteX11" fmla="*/ 4314825 w 4314825"/>
                <a:gd name="connsiteY11" fmla="*/ 1500187 h 1652587"/>
                <a:gd name="connsiteX12" fmla="*/ 3686175 w 4314825"/>
                <a:gd name="connsiteY12" fmla="*/ 1262063 h 1652587"/>
                <a:gd name="connsiteX13" fmla="*/ 3619500 w 4314825"/>
                <a:gd name="connsiteY13" fmla="*/ 814387 h 1652587"/>
                <a:gd name="connsiteX14" fmla="*/ 3662363 w 4314825"/>
                <a:gd name="connsiteY14" fmla="*/ 433387 h 1652587"/>
                <a:gd name="connsiteX15" fmla="*/ 3819525 w 4314825"/>
                <a:gd name="connsiteY15" fmla="*/ 185737 h 1652587"/>
                <a:gd name="connsiteX16" fmla="*/ 4014788 w 4314825"/>
                <a:gd name="connsiteY16" fmla="*/ 38100 h 1652587"/>
                <a:gd name="connsiteX17" fmla="*/ 3843338 w 4314825"/>
                <a:gd name="connsiteY17" fmla="*/ 0 h 1652587"/>
                <a:gd name="connsiteX18" fmla="*/ 3419475 w 4314825"/>
                <a:gd name="connsiteY18" fmla="*/ 0 h 1652587"/>
                <a:gd name="connsiteX19" fmla="*/ 3005138 w 4314825"/>
                <a:gd name="connsiteY19" fmla="*/ 190500 h 1652587"/>
                <a:gd name="connsiteX20" fmla="*/ 2876550 w 4314825"/>
                <a:gd name="connsiteY20" fmla="*/ 295275 h 1652587"/>
                <a:gd name="connsiteX21" fmla="*/ 228600 w 4314825"/>
                <a:gd name="connsiteY21" fmla="*/ 347662 h 1652587"/>
                <a:gd name="connsiteX0" fmla="*/ 228600 w 4029075"/>
                <a:gd name="connsiteY0" fmla="*/ 347662 h 1652587"/>
                <a:gd name="connsiteX1" fmla="*/ 85725 w 4029075"/>
                <a:gd name="connsiteY1" fmla="*/ 466725 h 1652587"/>
                <a:gd name="connsiteX2" fmla="*/ 9525 w 4029075"/>
                <a:gd name="connsiteY2" fmla="*/ 709612 h 1652587"/>
                <a:gd name="connsiteX3" fmla="*/ 0 w 4029075"/>
                <a:gd name="connsiteY3" fmla="*/ 971550 h 1652587"/>
                <a:gd name="connsiteX4" fmla="*/ 95250 w 4029075"/>
                <a:gd name="connsiteY4" fmla="*/ 1247775 h 1652587"/>
                <a:gd name="connsiteX5" fmla="*/ 214313 w 4029075"/>
                <a:gd name="connsiteY5" fmla="*/ 1333500 h 1652587"/>
                <a:gd name="connsiteX6" fmla="*/ 2905125 w 4029075"/>
                <a:gd name="connsiteY6" fmla="*/ 1385887 h 1652587"/>
                <a:gd name="connsiteX7" fmla="*/ 3028950 w 4029075"/>
                <a:gd name="connsiteY7" fmla="*/ 1509712 h 1652587"/>
                <a:gd name="connsiteX8" fmla="*/ 3248025 w 4029075"/>
                <a:gd name="connsiteY8" fmla="*/ 1624012 h 1652587"/>
                <a:gd name="connsiteX9" fmla="*/ 3357563 w 4029075"/>
                <a:gd name="connsiteY9" fmla="*/ 1652587 h 1652587"/>
                <a:gd name="connsiteX10" fmla="*/ 4029075 w 4029075"/>
                <a:gd name="connsiteY10" fmla="*/ 1647825 h 1652587"/>
                <a:gd name="connsiteX11" fmla="*/ 3852863 w 4029075"/>
                <a:gd name="connsiteY11" fmla="*/ 1543049 h 1652587"/>
                <a:gd name="connsiteX12" fmla="*/ 3686175 w 4029075"/>
                <a:gd name="connsiteY12" fmla="*/ 1262063 h 1652587"/>
                <a:gd name="connsiteX13" fmla="*/ 3619500 w 4029075"/>
                <a:gd name="connsiteY13" fmla="*/ 814387 h 1652587"/>
                <a:gd name="connsiteX14" fmla="*/ 3662363 w 4029075"/>
                <a:gd name="connsiteY14" fmla="*/ 433387 h 1652587"/>
                <a:gd name="connsiteX15" fmla="*/ 3819525 w 4029075"/>
                <a:gd name="connsiteY15" fmla="*/ 185737 h 1652587"/>
                <a:gd name="connsiteX16" fmla="*/ 4014788 w 4029075"/>
                <a:gd name="connsiteY16" fmla="*/ 38100 h 1652587"/>
                <a:gd name="connsiteX17" fmla="*/ 3843338 w 4029075"/>
                <a:gd name="connsiteY17" fmla="*/ 0 h 1652587"/>
                <a:gd name="connsiteX18" fmla="*/ 3419475 w 4029075"/>
                <a:gd name="connsiteY18" fmla="*/ 0 h 1652587"/>
                <a:gd name="connsiteX19" fmla="*/ 3005138 w 4029075"/>
                <a:gd name="connsiteY19" fmla="*/ 190500 h 1652587"/>
                <a:gd name="connsiteX20" fmla="*/ 2876550 w 4029075"/>
                <a:gd name="connsiteY20" fmla="*/ 295275 h 1652587"/>
                <a:gd name="connsiteX21" fmla="*/ 228600 w 4029075"/>
                <a:gd name="connsiteY21" fmla="*/ 347662 h 165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29075" h="1652587">
                  <a:moveTo>
                    <a:pt x="228600" y="347662"/>
                  </a:moveTo>
                  <a:lnTo>
                    <a:pt x="85725" y="466725"/>
                  </a:lnTo>
                  <a:lnTo>
                    <a:pt x="9525" y="709612"/>
                  </a:lnTo>
                  <a:lnTo>
                    <a:pt x="0" y="971550"/>
                  </a:lnTo>
                  <a:lnTo>
                    <a:pt x="95250" y="1247775"/>
                  </a:lnTo>
                  <a:lnTo>
                    <a:pt x="214313" y="1333500"/>
                  </a:lnTo>
                  <a:lnTo>
                    <a:pt x="2905125" y="1385887"/>
                  </a:lnTo>
                  <a:lnTo>
                    <a:pt x="3028950" y="1509712"/>
                  </a:lnTo>
                  <a:lnTo>
                    <a:pt x="3248025" y="1624012"/>
                  </a:lnTo>
                  <a:lnTo>
                    <a:pt x="3357563" y="1652587"/>
                  </a:lnTo>
                  <a:lnTo>
                    <a:pt x="4029075" y="1647825"/>
                  </a:lnTo>
                  <a:lnTo>
                    <a:pt x="3852863" y="1543049"/>
                  </a:lnTo>
                  <a:lnTo>
                    <a:pt x="3686175" y="1262063"/>
                  </a:lnTo>
                  <a:lnTo>
                    <a:pt x="3619500" y="814387"/>
                  </a:lnTo>
                  <a:lnTo>
                    <a:pt x="3662363" y="433387"/>
                  </a:lnTo>
                  <a:lnTo>
                    <a:pt x="3819525" y="185737"/>
                  </a:lnTo>
                  <a:lnTo>
                    <a:pt x="4014788" y="38100"/>
                  </a:lnTo>
                  <a:lnTo>
                    <a:pt x="3843338" y="0"/>
                  </a:lnTo>
                  <a:lnTo>
                    <a:pt x="3419475" y="0"/>
                  </a:lnTo>
                  <a:lnTo>
                    <a:pt x="3005138" y="190500"/>
                  </a:lnTo>
                  <a:lnTo>
                    <a:pt x="2876550" y="295275"/>
                  </a:lnTo>
                  <a:lnTo>
                    <a:pt x="228600" y="347662"/>
                  </a:lnTo>
                  <a:close/>
                </a:path>
              </a:pathLst>
            </a:custGeom>
            <a:solidFill>
              <a:srgbClr val="EF4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913B772-5184-485A-A73C-8C6831A07EC7}"/>
                </a:ext>
              </a:extLst>
            </p:cNvPr>
            <p:cNvSpPr/>
            <p:nvPr/>
          </p:nvSpPr>
          <p:spPr>
            <a:xfrm>
              <a:off x="4352925" y="2109788"/>
              <a:ext cx="866775" cy="1600200"/>
            </a:xfrm>
            <a:custGeom>
              <a:avLst/>
              <a:gdLst>
                <a:gd name="connsiteX0" fmla="*/ 485775 w 866775"/>
                <a:gd name="connsiteY0" fmla="*/ 47625 h 1600200"/>
                <a:gd name="connsiteX1" fmla="*/ 247650 w 866775"/>
                <a:gd name="connsiteY1" fmla="*/ 80962 h 1600200"/>
                <a:gd name="connsiteX2" fmla="*/ 90488 w 866775"/>
                <a:gd name="connsiteY2" fmla="*/ 309562 h 1600200"/>
                <a:gd name="connsiteX3" fmla="*/ 0 w 866775"/>
                <a:gd name="connsiteY3" fmla="*/ 776287 h 1600200"/>
                <a:gd name="connsiteX4" fmla="*/ 61913 w 866775"/>
                <a:gd name="connsiteY4" fmla="*/ 1271587 h 1600200"/>
                <a:gd name="connsiteX5" fmla="*/ 314325 w 866775"/>
                <a:gd name="connsiteY5" fmla="*/ 1547812 h 1600200"/>
                <a:gd name="connsiteX6" fmla="*/ 595313 w 866775"/>
                <a:gd name="connsiteY6" fmla="*/ 1600200 h 1600200"/>
                <a:gd name="connsiteX7" fmla="*/ 833438 w 866775"/>
                <a:gd name="connsiteY7" fmla="*/ 1185862 h 1600200"/>
                <a:gd name="connsiteX8" fmla="*/ 866775 w 866775"/>
                <a:gd name="connsiteY8" fmla="*/ 762000 h 1600200"/>
                <a:gd name="connsiteX9" fmla="*/ 762000 w 866775"/>
                <a:gd name="connsiteY9" fmla="*/ 276225 h 1600200"/>
                <a:gd name="connsiteX10" fmla="*/ 533400 w 866775"/>
                <a:gd name="connsiteY10" fmla="*/ 0 h 1600200"/>
                <a:gd name="connsiteX11" fmla="*/ 371475 w 866775"/>
                <a:gd name="connsiteY11" fmla="*/ 28575 h 1600200"/>
                <a:gd name="connsiteX12" fmla="*/ 485775 w 866775"/>
                <a:gd name="connsiteY12" fmla="*/ 47625 h 1600200"/>
                <a:gd name="connsiteX0" fmla="*/ 300037 w 866775"/>
                <a:gd name="connsiteY0" fmla="*/ 33337 h 1600200"/>
                <a:gd name="connsiteX1" fmla="*/ 247650 w 866775"/>
                <a:gd name="connsiteY1" fmla="*/ 80962 h 1600200"/>
                <a:gd name="connsiteX2" fmla="*/ 90488 w 866775"/>
                <a:gd name="connsiteY2" fmla="*/ 309562 h 1600200"/>
                <a:gd name="connsiteX3" fmla="*/ 0 w 866775"/>
                <a:gd name="connsiteY3" fmla="*/ 776287 h 1600200"/>
                <a:gd name="connsiteX4" fmla="*/ 61913 w 866775"/>
                <a:gd name="connsiteY4" fmla="*/ 1271587 h 1600200"/>
                <a:gd name="connsiteX5" fmla="*/ 314325 w 866775"/>
                <a:gd name="connsiteY5" fmla="*/ 1547812 h 1600200"/>
                <a:gd name="connsiteX6" fmla="*/ 595313 w 866775"/>
                <a:gd name="connsiteY6" fmla="*/ 1600200 h 1600200"/>
                <a:gd name="connsiteX7" fmla="*/ 833438 w 866775"/>
                <a:gd name="connsiteY7" fmla="*/ 1185862 h 1600200"/>
                <a:gd name="connsiteX8" fmla="*/ 866775 w 866775"/>
                <a:gd name="connsiteY8" fmla="*/ 762000 h 1600200"/>
                <a:gd name="connsiteX9" fmla="*/ 762000 w 866775"/>
                <a:gd name="connsiteY9" fmla="*/ 276225 h 1600200"/>
                <a:gd name="connsiteX10" fmla="*/ 533400 w 866775"/>
                <a:gd name="connsiteY10" fmla="*/ 0 h 1600200"/>
                <a:gd name="connsiteX11" fmla="*/ 371475 w 866775"/>
                <a:gd name="connsiteY11" fmla="*/ 28575 h 1600200"/>
                <a:gd name="connsiteX12" fmla="*/ 300037 w 866775"/>
                <a:gd name="connsiteY12" fmla="*/ 33337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6775" h="1600200">
                  <a:moveTo>
                    <a:pt x="300037" y="33337"/>
                  </a:moveTo>
                  <a:lnTo>
                    <a:pt x="247650" y="80962"/>
                  </a:lnTo>
                  <a:lnTo>
                    <a:pt x="90488" y="309562"/>
                  </a:lnTo>
                  <a:lnTo>
                    <a:pt x="0" y="776287"/>
                  </a:lnTo>
                  <a:lnTo>
                    <a:pt x="61913" y="1271587"/>
                  </a:lnTo>
                  <a:lnTo>
                    <a:pt x="314325" y="1547812"/>
                  </a:lnTo>
                  <a:lnTo>
                    <a:pt x="595313" y="1600200"/>
                  </a:lnTo>
                  <a:lnTo>
                    <a:pt x="833438" y="1185862"/>
                  </a:lnTo>
                  <a:lnTo>
                    <a:pt x="866775" y="762000"/>
                  </a:lnTo>
                  <a:lnTo>
                    <a:pt x="762000" y="276225"/>
                  </a:lnTo>
                  <a:lnTo>
                    <a:pt x="533400" y="0"/>
                  </a:lnTo>
                  <a:lnTo>
                    <a:pt x="371475" y="28575"/>
                  </a:lnTo>
                  <a:lnTo>
                    <a:pt x="300037" y="3333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8F46D12-8EC4-430F-BB5E-B3B6D50F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4762" y="1887795"/>
              <a:ext cx="4933950" cy="2133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9A4730-4C4B-4A64-B94E-59ED2FDCE153}"/>
              </a:ext>
            </a:extLst>
          </p:cNvPr>
          <p:cNvSpPr txBox="1"/>
          <p:nvPr/>
        </p:nvSpPr>
        <p:spPr>
          <a:xfrm>
            <a:off x="1298241" y="3248436"/>
            <a:ext cx="3024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Handlee" panose="02000000000000000000" pitchFamily="2" charset="0"/>
              </a:rPr>
              <a:t>Where is User’s current Location?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19AB3E-E63C-4D74-9DFC-EFBBA71E7867}"/>
              </a:ext>
            </a:extLst>
          </p:cNvPr>
          <p:cNvSpPr txBox="1"/>
          <p:nvPr/>
        </p:nvSpPr>
        <p:spPr>
          <a:xfrm>
            <a:off x="7869033" y="3248436"/>
            <a:ext cx="3024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Handlee" panose="02000000000000000000" pitchFamily="2" charset="0"/>
              </a:rPr>
              <a:t>How many People inside There?</a:t>
            </a:r>
            <a:endParaRPr lang="en-US" sz="3000" b="1" dirty="0"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80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4387112" y="2921168"/>
            <a:ext cx="3417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Idea Plan</a:t>
            </a:r>
          </a:p>
        </p:txBody>
      </p:sp>
    </p:spTree>
    <p:extLst>
      <p:ext uri="{BB962C8B-B14F-4D97-AF65-F5344CB8AC3E}">
        <p14:creationId xmlns:p14="http://schemas.microsoft.com/office/powerpoint/2010/main" val="237472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B4C306-C7F1-4F55-B83A-FD3198B446A2}"/>
              </a:ext>
            </a:extLst>
          </p:cNvPr>
          <p:cNvSpPr txBox="1"/>
          <p:nvPr/>
        </p:nvSpPr>
        <p:spPr>
          <a:xfrm>
            <a:off x="613897" y="914219"/>
            <a:ext cx="31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Product and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48155-3702-4A68-8104-B83587A0BC22}"/>
              </a:ext>
            </a:extLst>
          </p:cNvPr>
          <p:cNvSpPr txBox="1"/>
          <p:nvPr/>
        </p:nvSpPr>
        <p:spPr>
          <a:xfrm>
            <a:off x="5088796" y="0"/>
            <a:ext cx="2014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Idea plan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61525-8245-42C9-B954-B5C23CBCF4EE}"/>
              </a:ext>
            </a:extLst>
          </p:cNvPr>
          <p:cNvSpPr txBox="1"/>
          <p:nvPr/>
        </p:nvSpPr>
        <p:spPr>
          <a:xfrm>
            <a:off x="417957" y="4550953"/>
            <a:ext cx="18145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Handlee" panose="02000000000000000000" pitchFamily="2" charset="0"/>
              </a:rPr>
              <a:t>Emergency Flashlight Storage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748CB-74E7-4E4A-9AF8-653E6CB9FEF1}"/>
              </a:ext>
            </a:extLst>
          </p:cNvPr>
          <p:cNvSpPr txBox="1"/>
          <p:nvPr/>
        </p:nvSpPr>
        <p:spPr>
          <a:xfrm>
            <a:off x="5081542" y="5346325"/>
            <a:ext cx="2028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Handlee" panose="02000000000000000000" pitchFamily="2" charset="0"/>
              </a:rPr>
              <a:t>Emergency Flashlight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0CFF0-BB18-4E7E-8824-26AA75B72056}"/>
              </a:ext>
            </a:extLst>
          </p:cNvPr>
          <p:cNvSpPr txBox="1"/>
          <p:nvPr/>
        </p:nvSpPr>
        <p:spPr>
          <a:xfrm>
            <a:off x="458775" y="2604176"/>
            <a:ext cx="22301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Handlee" panose="02000000000000000000" pitchFamily="2" charset="0"/>
              </a:rPr>
              <a:t>Beacon Device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30048DB-2DEE-4F22-8F62-517F235869A1}"/>
              </a:ext>
            </a:extLst>
          </p:cNvPr>
          <p:cNvGrpSpPr/>
          <p:nvPr/>
        </p:nvGrpSpPr>
        <p:grpSpPr>
          <a:xfrm>
            <a:off x="2841621" y="1739544"/>
            <a:ext cx="1127521" cy="1545286"/>
            <a:chOff x="3212992" y="-963372"/>
            <a:chExt cx="1127521" cy="154528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B91503-6536-433B-9D4E-C3BA777A8AD6}"/>
                </a:ext>
              </a:extLst>
            </p:cNvPr>
            <p:cNvSpPr/>
            <p:nvPr/>
          </p:nvSpPr>
          <p:spPr>
            <a:xfrm>
              <a:off x="3212992" y="-400661"/>
              <a:ext cx="712585" cy="982575"/>
            </a:xfrm>
            <a:prstGeom prst="roundRect">
              <a:avLst>
                <a:gd name="adj" fmla="val 8420"/>
              </a:avLst>
            </a:prstGeom>
            <a:solidFill>
              <a:srgbClr val="95D8F6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B1DA"/>
                </a:solidFill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281E59E-BA88-4C75-B6B9-24A351463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9600" y1="46400" x2="59600" y2="46400"/>
                          <a14:foregroundMark x1="48400" y1="60000" x2="48400" y2="60000"/>
                          <a14:foregroundMark x1="53600" y1="74000" x2="53600" y2="7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60" b="15183"/>
            <a:stretch/>
          </p:blipFill>
          <p:spPr>
            <a:xfrm rot="2700000">
              <a:off x="3724418" y="-830217"/>
              <a:ext cx="749249" cy="48294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58D9F47-D4D7-4381-8251-31B9CA0D3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1" t="12486" r="28055" b="22063"/>
            <a:stretch/>
          </p:blipFill>
          <p:spPr>
            <a:xfrm>
              <a:off x="3365652" y="-219906"/>
              <a:ext cx="407264" cy="655065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4AC8CE-D03C-479C-A737-43C4E6493651}"/>
              </a:ext>
            </a:extLst>
          </p:cNvPr>
          <p:cNvGrpSpPr/>
          <p:nvPr/>
        </p:nvGrpSpPr>
        <p:grpSpPr>
          <a:xfrm>
            <a:off x="8256582" y="1248984"/>
            <a:ext cx="1388864" cy="2180016"/>
            <a:chOff x="7905254" y="511008"/>
            <a:chExt cx="1276667" cy="269836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6B3ED40-D644-4B1E-932F-840294822658}"/>
                </a:ext>
              </a:extLst>
            </p:cNvPr>
            <p:cNvSpPr/>
            <p:nvPr/>
          </p:nvSpPr>
          <p:spPr>
            <a:xfrm>
              <a:off x="7905254" y="511008"/>
              <a:ext cx="1276667" cy="2698361"/>
            </a:xfrm>
            <a:prstGeom prst="roundRect">
              <a:avLst>
                <a:gd name="adj" fmla="val 9649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E59F80F-BB3B-4F03-8CDC-8394437384C5}"/>
                </a:ext>
              </a:extLst>
            </p:cNvPr>
            <p:cNvSpPr/>
            <p:nvPr/>
          </p:nvSpPr>
          <p:spPr>
            <a:xfrm>
              <a:off x="8021320" y="811486"/>
              <a:ext cx="1051559" cy="2083638"/>
            </a:xfrm>
            <a:prstGeom prst="roundRect">
              <a:avLst>
                <a:gd name="adj" fmla="val 3138"/>
              </a:avLst>
            </a:prstGeom>
            <a:solidFill>
              <a:schemeClr val="bg1">
                <a:lumMod val="6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순서도: 수행의 시작/종료 2">
              <a:extLst>
                <a:ext uri="{FF2B5EF4-FFF2-40B4-BE49-F238E27FC236}">
                  <a16:creationId xmlns:a16="http://schemas.microsoft.com/office/drawing/2014/main" id="{29ED2FE5-FBF6-42E5-B5EB-64D66DB995FA}"/>
                </a:ext>
              </a:extLst>
            </p:cNvPr>
            <p:cNvSpPr/>
            <p:nvPr/>
          </p:nvSpPr>
          <p:spPr>
            <a:xfrm>
              <a:off x="8396078" y="2982181"/>
              <a:ext cx="295017" cy="140130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수행의 시작/종료 27">
              <a:extLst>
                <a:ext uri="{FF2B5EF4-FFF2-40B4-BE49-F238E27FC236}">
                  <a16:creationId xmlns:a16="http://schemas.microsoft.com/office/drawing/2014/main" id="{84FD7375-9FB5-4B75-838A-A90ADE288466}"/>
                </a:ext>
              </a:extLst>
            </p:cNvPr>
            <p:cNvSpPr/>
            <p:nvPr/>
          </p:nvSpPr>
          <p:spPr>
            <a:xfrm>
              <a:off x="8292366" y="622412"/>
              <a:ext cx="502440" cy="45719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수행의 시작/종료 29">
              <a:extLst>
                <a:ext uri="{FF2B5EF4-FFF2-40B4-BE49-F238E27FC236}">
                  <a16:creationId xmlns:a16="http://schemas.microsoft.com/office/drawing/2014/main" id="{2B06B18F-44E0-47C3-8805-A25B69071DD8}"/>
                </a:ext>
              </a:extLst>
            </p:cNvPr>
            <p:cNvSpPr/>
            <p:nvPr/>
          </p:nvSpPr>
          <p:spPr>
            <a:xfrm>
              <a:off x="8113529" y="622412"/>
              <a:ext cx="78975" cy="45719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8BA67C-EB32-4138-883D-BAF256996A06}"/>
              </a:ext>
            </a:extLst>
          </p:cNvPr>
          <p:cNvGrpSpPr/>
          <p:nvPr/>
        </p:nvGrpSpPr>
        <p:grpSpPr>
          <a:xfrm>
            <a:off x="7478852" y="4214020"/>
            <a:ext cx="2476850" cy="1736169"/>
            <a:chOff x="8700355" y="4188513"/>
            <a:chExt cx="2476850" cy="173616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9B7C62-5876-4DE5-B4A3-344EDF45ACE5}"/>
                </a:ext>
              </a:extLst>
            </p:cNvPr>
            <p:cNvSpPr/>
            <p:nvPr/>
          </p:nvSpPr>
          <p:spPr>
            <a:xfrm>
              <a:off x="8700355" y="4188513"/>
              <a:ext cx="2476850" cy="1485847"/>
            </a:xfrm>
            <a:prstGeom prst="rect">
              <a:avLst/>
            </a:prstGeom>
            <a:solidFill>
              <a:srgbClr val="A6A6A6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08E078AD-8102-46F2-A70B-F3A93CBD2C17}"/>
                </a:ext>
              </a:extLst>
            </p:cNvPr>
            <p:cNvSpPr/>
            <p:nvPr/>
          </p:nvSpPr>
          <p:spPr>
            <a:xfrm rot="5400000">
              <a:off x="9863642" y="5654466"/>
              <a:ext cx="150277" cy="234951"/>
            </a:xfrm>
            <a:prstGeom prst="flowChartDelay">
              <a:avLst/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C88D4811-CFDD-4779-AD85-36FD5F559E58}"/>
                </a:ext>
              </a:extLst>
            </p:cNvPr>
            <p:cNvSpPr/>
            <p:nvPr/>
          </p:nvSpPr>
          <p:spPr>
            <a:xfrm>
              <a:off x="9381492" y="5814828"/>
              <a:ext cx="1114577" cy="109854"/>
            </a:xfrm>
            <a:prstGeom prst="trapezoid">
              <a:avLst>
                <a:gd name="adj" fmla="val 54978"/>
              </a:avLst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8C6F94-8052-40FD-8828-D786467393E3}"/>
              </a:ext>
            </a:extLst>
          </p:cNvPr>
          <p:cNvGrpSpPr/>
          <p:nvPr/>
        </p:nvGrpSpPr>
        <p:grpSpPr>
          <a:xfrm>
            <a:off x="5264784" y="1785582"/>
            <a:ext cx="1661159" cy="3446020"/>
            <a:chOff x="5400040" y="2861646"/>
            <a:chExt cx="1356360" cy="2264074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A1238C9-85D7-4944-B1D8-49C4468CC853}"/>
                </a:ext>
              </a:extLst>
            </p:cNvPr>
            <p:cNvSpPr/>
            <p:nvPr/>
          </p:nvSpPr>
          <p:spPr>
            <a:xfrm>
              <a:off x="5400040" y="2861646"/>
              <a:ext cx="1356360" cy="473782"/>
            </a:xfrm>
            <a:prstGeom prst="roundRect">
              <a:avLst/>
            </a:prstGeom>
            <a:solidFill>
              <a:srgbClr val="FFC20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순서도: 수동 연산 34">
              <a:extLst>
                <a:ext uri="{FF2B5EF4-FFF2-40B4-BE49-F238E27FC236}">
                  <a16:creationId xmlns:a16="http://schemas.microsoft.com/office/drawing/2014/main" id="{77BE043B-3633-44C9-AFF7-AA70F5D5A95B}"/>
                </a:ext>
              </a:extLst>
            </p:cNvPr>
            <p:cNvSpPr/>
            <p:nvPr/>
          </p:nvSpPr>
          <p:spPr>
            <a:xfrm>
              <a:off x="5445942" y="3346584"/>
              <a:ext cx="1259658" cy="351977"/>
            </a:xfrm>
            <a:prstGeom prst="flowChartManualOperation">
              <a:avLst/>
            </a:prstGeom>
            <a:solidFill>
              <a:srgbClr val="E3413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7D7F4DE-462D-4130-B4F3-C2B46405C089}"/>
                </a:ext>
              </a:extLst>
            </p:cNvPr>
            <p:cNvSpPr/>
            <p:nvPr/>
          </p:nvSpPr>
          <p:spPr>
            <a:xfrm>
              <a:off x="5709920" y="3710006"/>
              <a:ext cx="726440" cy="1415714"/>
            </a:xfrm>
            <a:prstGeom prst="roundRect">
              <a:avLst>
                <a:gd name="adj" fmla="val 4338"/>
              </a:avLst>
            </a:prstGeom>
            <a:solidFill>
              <a:srgbClr val="E3413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CB74CAF-8C34-4745-80E4-DB09FBDD35C5}"/>
              </a:ext>
            </a:extLst>
          </p:cNvPr>
          <p:cNvGrpSpPr/>
          <p:nvPr/>
        </p:nvGrpSpPr>
        <p:grpSpPr>
          <a:xfrm>
            <a:off x="2405037" y="4201388"/>
            <a:ext cx="2393923" cy="1688665"/>
            <a:chOff x="2246993" y="4594913"/>
            <a:chExt cx="2633981" cy="185800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634511F-0F25-4427-847F-223463165262}"/>
                </a:ext>
              </a:extLst>
            </p:cNvPr>
            <p:cNvGrpSpPr/>
            <p:nvPr/>
          </p:nvGrpSpPr>
          <p:grpSpPr>
            <a:xfrm>
              <a:off x="2246993" y="4594913"/>
              <a:ext cx="2633981" cy="1858001"/>
              <a:chOff x="1521596" y="6969310"/>
              <a:chExt cx="3000811" cy="2116762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33DED15-159A-4176-9C29-E59C203229FE}"/>
                  </a:ext>
                </a:extLst>
              </p:cNvPr>
              <p:cNvSpPr/>
              <p:nvPr/>
            </p:nvSpPr>
            <p:spPr>
              <a:xfrm>
                <a:off x="1521596" y="6969310"/>
                <a:ext cx="3000811" cy="2116762"/>
              </a:xfrm>
              <a:prstGeom prst="roundRect">
                <a:avLst>
                  <a:gd name="adj" fmla="val 8420"/>
                </a:avLst>
              </a:prstGeom>
              <a:solidFill>
                <a:srgbClr val="FF7F7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06BA8E5C-F546-4043-944A-7FABCE60EA6E}"/>
                  </a:ext>
                </a:extLst>
              </p:cNvPr>
              <p:cNvSpPr/>
              <p:nvPr/>
            </p:nvSpPr>
            <p:spPr>
              <a:xfrm>
                <a:off x="1817220" y="7612894"/>
                <a:ext cx="2385751" cy="1221971"/>
              </a:xfrm>
              <a:prstGeom prst="roundRect">
                <a:avLst>
                  <a:gd name="adj" fmla="val 8420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DC7C9F01-3175-414E-98D0-F92062692ED9}"/>
                  </a:ext>
                </a:extLst>
              </p:cNvPr>
              <p:cNvSpPr/>
              <p:nvPr/>
            </p:nvSpPr>
            <p:spPr>
              <a:xfrm>
                <a:off x="2055354" y="7146282"/>
                <a:ext cx="1909482" cy="242373"/>
              </a:xfrm>
              <a:prstGeom prst="roundRect">
                <a:avLst>
                  <a:gd name="adj" fmla="val 8420"/>
                </a:avLst>
              </a:prstGeom>
              <a:solidFill>
                <a:srgbClr val="73B8E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19FA3EE-4261-4A99-AE42-FD8EA50F570B}"/>
                </a:ext>
              </a:extLst>
            </p:cNvPr>
            <p:cNvGrpSpPr/>
            <p:nvPr/>
          </p:nvGrpSpPr>
          <p:grpSpPr>
            <a:xfrm>
              <a:off x="2707642" y="5324923"/>
              <a:ext cx="458892" cy="765995"/>
              <a:chOff x="5400040" y="2861646"/>
              <a:chExt cx="1356360" cy="226407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A02DD29-3261-4FDA-A40D-9935F42ADDA5}"/>
                  </a:ext>
                </a:extLst>
              </p:cNvPr>
              <p:cNvSpPr/>
              <p:nvPr/>
            </p:nvSpPr>
            <p:spPr>
              <a:xfrm>
                <a:off x="5400040" y="2861646"/>
                <a:ext cx="1356360" cy="473782"/>
              </a:xfrm>
              <a:prstGeom prst="roundRect">
                <a:avLst/>
              </a:prstGeom>
              <a:solidFill>
                <a:srgbClr val="FFC20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수동 연산 39">
                <a:extLst>
                  <a:ext uri="{FF2B5EF4-FFF2-40B4-BE49-F238E27FC236}">
                    <a16:creationId xmlns:a16="http://schemas.microsoft.com/office/drawing/2014/main" id="{8015E0F4-1F0C-4B74-9A01-E0D891FC95F1}"/>
                  </a:ext>
                </a:extLst>
              </p:cNvPr>
              <p:cNvSpPr/>
              <p:nvPr/>
            </p:nvSpPr>
            <p:spPr>
              <a:xfrm>
                <a:off x="5445942" y="3346584"/>
                <a:ext cx="1259658" cy="351977"/>
              </a:xfrm>
              <a:prstGeom prst="flowChartManualOperation">
                <a:avLst/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C43526D0-E03C-460A-8566-93D2CDAD7E2B}"/>
                  </a:ext>
                </a:extLst>
              </p:cNvPr>
              <p:cNvSpPr/>
              <p:nvPr/>
            </p:nvSpPr>
            <p:spPr>
              <a:xfrm>
                <a:off x="5709920" y="3710006"/>
                <a:ext cx="726440" cy="1415714"/>
              </a:xfrm>
              <a:prstGeom prst="roundRect">
                <a:avLst>
                  <a:gd name="adj" fmla="val 4338"/>
                </a:avLst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A5041F3-676D-4D7E-8AD9-901C746D4CF0}"/>
                </a:ext>
              </a:extLst>
            </p:cNvPr>
            <p:cNvGrpSpPr/>
            <p:nvPr/>
          </p:nvGrpSpPr>
          <p:grpSpPr>
            <a:xfrm>
              <a:off x="3351109" y="5324923"/>
              <a:ext cx="458892" cy="765995"/>
              <a:chOff x="5400040" y="2861646"/>
              <a:chExt cx="1356360" cy="2264074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C9B93BBD-D5AB-4F4F-878F-73B4A0A38C83}"/>
                  </a:ext>
                </a:extLst>
              </p:cNvPr>
              <p:cNvSpPr/>
              <p:nvPr/>
            </p:nvSpPr>
            <p:spPr>
              <a:xfrm>
                <a:off x="5400040" y="2861646"/>
                <a:ext cx="1356360" cy="473782"/>
              </a:xfrm>
              <a:prstGeom prst="roundRect">
                <a:avLst/>
              </a:prstGeom>
              <a:solidFill>
                <a:srgbClr val="FFC20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수동 연산 43">
                <a:extLst>
                  <a:ext uri="{FF2B5EF4-FFF2-40B4-BE49-F238E27FC236}">
                    <a16:creationId xmlns:a16="http://schemas.microsoft.com/office/drawing/2014/main" id="{DA146B0A-8EB3-4390-ABC9-6FE6C885F594}"/>
                  </a:ext>
                </a:extLst>
              </p:cNvPr>
              <p:cNvSpPr/>
              <p:nvPr/>
            </p:nvSpPr>
            <p:spPr>
              <a:xfrm>
                <a:off x="5445942" y="3346584"/>
                <a:ext cx="1259658" cy="351977"/>
              </a:xfrm>
              <a:prstGeom prst="flowChartManualOperation">
                <a:avLst/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27DADE4-E082-49ED-9F82-6E9D9440BED6}"/>
                  </a:ext>
                </a:extLst>
              </p:cNvPr>
              <p:cNvSpPr/>
              <p:nvPr/>
            </p:nvSpPr>
            <p:spPr>
              <a:xfrm>
                <a:off x="5709920" y="3710006"/>
                <a:ext cx="726440" cy="1415714"/>
              </a:xfrm>
              <a:prstGeom prst="roundRect">
                <a:avLst>
                  <a:gd name="adj" fmla="val 4338"/>
                </a:avLst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8676828-5DD2-433F-9657-5035D91B79A2}"/>
                </a:ext>
              </a:extLst>
            </p:cNvPr>
            <p:cNvGrpSpPr/>
            <p:nvPr/>
          </p:nvGrpSpPr>
          <p:grpSpPr>
            <a:xfrm>
              <a:off x="3986109" y="5324923"/>
              <a:ext cx="458892" cy="765995"/>
              <a:chOff x="5400040" y="2861646"/>
              <a:chExt cx="1356360" cy="226407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DCFC33F3-96AB-4DE8-BF78-0C8BC34BAA09}"/>
                  </a:ext>
                </a:extLst>
              </p:cNvPr>
              <p:cNvSpPr/>
              <p:nvPr/>
            </p:nvSpPr>
            <p:spPr>
              <a:xfrm>
                <a:off x="5400040" y="2861646"/>
                <a:ext cx="1356360" cy="473782"/>
              </a:xfrm>
              <a:prstGeom prst="roundRect">
                <a:avLst/>
              </a:prstGeom>
              <a:solidFill>
                <a:srgbClr val="FFC20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순서도: 수동 연산 47">
                <a:extLst>
                  <a:ext uri="{FF2B5EF4-FFF2-40B4-BE49-F238E27FC236}">
                    <a16:creationId xmlns:a16="http://schemas.microsoft.com/office/drawing/2014/main" id="{89C59FFC-FC7C-46E6-950D-22DD7470EEF1}"/>
                  </a:ext>
                </a:extLst>
              </p:cNvPr>
              <p:cNvSpPr/>
              <p:nvPr/>
            </p:nvSpPr>
            <p:spPr>
              <a:xfrm>
                <a:off x="5445942" y="3346584"/>
                <a:ext cx="1259658" cy="351977"/>
              </a:xfrm>
              <a:prstGeom prst="flowChartManualOperation">
                <a:avLst/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CBE91B6B-190C-4CE0-B362-937DC50C5D56}"/>
                  </a:ext>
                </a:extLst>
              </p:cNvPr>
              <p:cNvSpPr/>
              <p:nvPr/>
            </p:nvSpPr>
            <p:spPr>
              <a:xfrm>
                <a:off x="5709920" y="3710006"/>
                <a:ext cx="726440" cy="1415714"/>
              </a:xfrm>
              <a:prstGeom prst="roundRect">
                <a:avLst>
                  <a:gd name="adj" fmla="val 4338"/>
                </a:avLst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06EFBEF-8186-498E-A1BD-427201A2B851}"/>
              </a:ext>
            </a:extLst>
          </p:cNvPr>
          <p:cNvSpPr txBox="1"/>
          <p:nvPr/>
        </p:nvSpPr>
        <p:spPr>
          <a:xfrm>
            <a:off x="9995235" y="4744479"/>
            <a:ext cx="17788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Handlee" panose="02000000000000000000" pitchFamily="2" charset="0"/>
              </a:rPr>
              <a:t>Web Page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FEB733-978E-4E20-AACE-CDD0CC132FE2}"/>
              </a:ext>
            </a:extLst>
          </p:cNvPr>
          <p:cNvSpPr txBox="1"/>
          <p:nvPr/>
        </p:nvSpPr>
        <p:spPr>
          <a:xfrm>
            <a:off x="9771712" y="2181762"/>
            <a:ext cx="17788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Handlee" panose="02000000000000000000" pitchFamily="2" charset="0"/>
              </a:rPr>
              <a:t>Application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A69A9C3-8915-4014-B4C8-1FB1B39E9C37}"/>
              </a:ext>
            </a:extLst>
          </p:cNvPr>
          <p:cNvSpPr/>
          <p:nvPr/>
        </p:nvSpPr>
        <p:spPr>
          <a:xfrm>
            <a:off x="4972692" y="1520574"/>
            <a:ext cx="2250041" cy="4767209"/>
          </a:xfrm>
          <a:custGeom>
            <a:avLst/>
            <a:gdLst>
              <a:gd name="connsiteX0" fmla="*/ 164387 w 2250041"/>
              <a:gd name="connsiteY0" fmla="*/ 10274 h 4674742"/>
              <a:gd name="connsiteX1" fmla="*/ 2250041 w 2250041"/>
              <a:gd name="connsiteY1" fmla="*/ 10274 h 4674742"/>
              <a:gd name="connsiteX2" fmla="*/ 2250041 w 2250041"/>
              <a:gd name="connsiteY2" fmla="*/ 976045 h 4674742"/>
              <a:gd name="connsiteX3" fmla="*/ 1931542 w 2250041"/>
              <a:gd name="connsiteY3" fmla="*/ 1613043 h 4674742"/>
              <a:gd name="connsiteX4" fmla="*/ 1931542 w 2250041"/>
              <a:gd name="connsiteY4" fmla="*/ 4674742 h 4674742"/>
              <a:gd name="connsiteX5" fmla="*/ 287677 w 2250041"/>
              <a:gd name="connsiteY5" fmla="*/ 4674742 h 4674742"/>
              <a:gd name="connsiteX6" fmla="*/ 287677 w 2250041"/>
              <a:gd name="connsiteY6" fmla="*/ 1715785 h 4674742"/>
              <a:gd name="connsiteX7" fmla="*/ 0 w 2250041"/>
              <a:gd name="connsiteY7" fmla="*/ 1027416 h 4674742"/>
              <a:gd name="connsiteX8" fmla="*/ 0 w 2250041"/>
              <a:gd name="connsiteY8" fmla="*/ 0 h 4674742"/>
              <a:gd name="connsiteX9" fmla="*/ 164387 w 2250041"/>
              <a:gd name="connsiteY9" fmla="*/ 10274 h 467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0041" h="4674742">
                <a:moveTo>
                  <a:pt x="164387" y="10274"/>
                </a:moveTo>
                <a:lnTo>
                  <a:pt x="2250041" y="10274"/>
                </a:lnTo>
                <a:lnTo>
                  <a:pt x="2250041" y="976045"/>
                </a:lnTo>
                <a:lnTo>
                  <a:pt x="1931542" y="1613043"/>
                </a:lnTo>
                <a:lnTo>
                  <a:pt x="1931542" y="4674742"/>
                </a:lnTo>
                <a:lnTo>
                  <a:pt x="287677" y="4674742"/>
                </a:lnTo>
                <a:lnTo>
                  <a:pt x="287677" y="1715785"/>
                </a:lnTo>
                <a:lnTo>
                  <a:pt x="0" y="1027416"/>
                </a:lnTo>
                <a:lnTo>
                  <a:pt x="0" y="0"/>
                </a:lnTo>
                <a:lnTo>
                  <a:pt x="164387" y="10274"/>
                </a:lnTo>
                <a:close/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5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1975CA-0761-462F-8B15-F46A2AC1152D}"/>
              </a:ext>
            </a:extLst>
          </p:cNvPr>
          <p:cNvGrpSpPr/>
          <p:nvPr/>
        </p:nvGrpSpPr>
        <p:grpSpPr>
          <a:xfrm>
            <a:off x="9193072" y="4157833"/>
            <a:ext cx="2561021" cy="1795169"/>
            <a:chOff x="8700355" y="4188513"/>
            <a:chExt cx="2476850" cy="173616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BBA9861-02BA-4B1F-A624-915D87019750}"/>
                </a:ext>
              </a:extLst>
            </p:cNvPr>
            <p:cNvSpPr/>
            <p:nvPr/>
          </p:nvSpPr>
          <p:spPr>
            <a:xfrm>
              <a:off x="8700355" y="4188513"/>
              <a:ext cx="2476850" cy="148584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지연 42">
              <a:extLst>
                <a:ext uri="{FF2B5EF4-FFF2-40B4-BE49-F238E27FC236}">
                  <a16:creationId xmlns:a16="http://schemas.microsoft.com/office/drawing/2014/main" id="{6DBE125B-0E1D-453C-92A0-6D32F186B487}"/>
                </a:ext>
              </a:extLst>
            </p:cNvPr>
            <p:cNvSpPr/>
            <p:nvPr/>
          </p:nvSpPr>
          <p:spPr>
            <a:xfrm rot="5400000">
              <a:off x="9863642" y="5654466"/>
              <a:ext cx="150277" cy="234951"/>
            </a:xfrm>
            <a:prstGeom prst="flowChartDelay">
              <a:avLst/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다리꼴 43">
              <a:extLst>
                <a:ext uri="{FF2B5EF4-FFF2-40B4-BE49-F238E27FC236}">
                  <a16:creationId xmlns:a16="http://schemas.microsoft.com/office/drawing/2014/main" id="{2AA6C9D6-7F0A-4A03-A43C-89486BA961F4}"/>
                </a:ext>
              </a:extLst>
            </p:cNvPr>
            <p:cNvSpPr/>
            <p:nvPr/>
          </p:nvSpPr>
          <p:spPr>
            <a:xfrm>
              <a:off x="9381492" y="5814828"/>
              <a:ext cx="1114577" cy="109854"/>
            </a:xfrm>
            <a:prstGeom prst="trapezoid">
              <a:avLst>
                <a:gd name="adj" fmla="val 54978"/>
              </a:avLst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BD94EC-E355-48F0-A0FF-C633120BF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3" y="1629127"/>
            <a:ext cx="5694158" cy="4548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9A3EB5-397F-428A-872F-9C4C73D809A4}"/>
              </a:ext>
            </a:extLst>
          </p:cNvPr>
          <p:cNvSpPr txBox="1"/>
          <p:nvPr/>
        </p:nvSpPr>
        <p:spPr>
          <a:xfrm>
            <a:off x="613897" y="914219"/>
            <a:ext cx="268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Handlee" panose="02000000000000000000" pitchFamily="2" charset="0"/>
              </a:rPr>
              <a:t>Process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5A0D9-A9E4-40EE-A6AB-C4005D485884}"/>
              </a:ext>
            </a:extLst>
          </p:cNvPr>
          <p:cNvSpPr txBox="1"/>
          <p:nvPr/>
        </p:nvSpPr>
        <p:spPr>
          <a:xfrm>
            <a:off x="5088796" y="0"/>
            <a:ext cx="2014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Idea plan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5C1333B-82C3-455C-A6B9-C0778E74D7C0}"/>
              </a:ext>
            </a:extLst>
          </p:cNvPr>
          <p:cNvCxnSpPr>
            <a:cxnSpLocks/>
          </p:cNvCxnSpPr>
          <p:nvPr/>
        </p:nvCxnSpPr>
        <p:spPr>
          <a:xfrm flipV="1">
            <a:off x="8420578" y="4858865"/>
            <a:ext cx="685930" cy="1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7334A285-87F7-47B7-9C27-BF5F32F5BB0C}"/>
              </a:ext>
            </a:extLst>
          </p:cNvPr>
          <p:cNvSpPr txBox="1"/>
          <p:nvPr/>
        </p:nvSpPr>
        <p:spPr>
          <a:xfrm>
            <a:off x="285306" y="6222303"/>
            <a:ext cx="11254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https://www.pinterest.co.kr/pin/591590101050204698/</a:t>
            </a:r>
          </a:p>
        </p:txBody>
      </p:sp>
      <p:pic>
        <p:nvPicPr>
          <p:cNvPr id="142" name="그림 141" descr="텍스트, 사슬이(가) 표시된 사진&#10;&#10;자동 생성된 설명">
            <a:extLst>
              <a:ext uri="{FF2B5EF4-FFF2-40B4-BE49-F238E27FC236}">
                <a16:creationId xmlns:a16="http://schemas.microsoft.com/office/drawing/2014/main" id="{30978263-A110-4CAA-9B12-3F2D0D001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75" y="3276298"/>
            <a:ext cx="868557" cy="1016533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06DF9070-C3B3-4AD7-A0CA-240A9EAB7698}"/>
              </a:ext>
            </a:extLst>
          </p:cNvPr>
          <p:cNvSpPr txBox="1"/>
          <p:nvPr/>
        </p:nvSpPr>
        <p:spPr>
          <a:xfrm>
            <a:off x="1356583" y="6222303"/>
            <a:ext cx="1058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https://www.pinterest.co.kr/pin/235242780524469879/</a:t>
            </a: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FFF1BF3F-2DCD-4BEB-AA86-E90DB70C8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3" y="4987488"/>
            <a:ext cx="332786" cy="596828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473DD442-8AA5-4CE9-ACAC-AFA2A6B1E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38" y="2417230"/>
            <a:ext cx="332786" cy="596828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44E38E22-077C-4E96-A398-A7C0C2930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2502" y="3643003"/>
            <a:ext cx="332786" cy="596828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7B206394-DBE0-4D79-85A7-7F5FCCC27BF5}"/>
              </a:ext>
            </a:extLst>
          </p:cNvPr>
          <p:cNvSpPr txBox="1"/>
          <p:nvPr/>
        </p:nvSpPr>
        <p:spPr>
          <a:xfrm>
            <a:off x="2360810" y="6222303"/>
            <a:ext cx="1058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https://www.pinterest.co.kr/pin/653303489695824533/</a:t>
            </a: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0C931382-9943-4997-BF62-EE6340F41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9840">
            <a:off x="3166641" y="3609936"/>
            <a:ext cx="457044" cy="455680"/>
          </a:xfrm>
          <a:prstGeom prst="rect">
            <a:avLst/>
          </a:prstGeom>
        </p:spPr>
      </p:pic>
      <p:pic>
        <p:nvPicPr>
          <p:cNvPr id="160" name="그림 159" descr="텍스트, 스크린샷, 전자기기, 클립아트이(가) 표시된 사진&#10;&#10;자동 생성된 설명">
            <a:extLst>
              <a:ext uri="{FF2B5EF4-FFF2-40B4-BE49-F238E27FC236}">
                <a16:creationId xmlns:a16="http://schemas.microsoft.com/office/drawing/2014/main" id="{E5AF60CE-4B6B-47EA-8EEC-52FA5367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5498">
            <a:off x="2348572" y="3605766"/>
            <a:ext cx="228450" cy="451969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797B38D6-FC1C-4124-8993-EAC5C7ABB4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9" t="18675" r="18665" b="18675"/>
          <a:stretch/>
        </p:blipFill>
        <p:spPr>
          <a:xfrm>
            <a:off x="2553427" y="2069046"/>
            <a:ext cx="862616" cy="566280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B4041869-0D5A-4E8D-8550-F513B3C548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97" y="2024062"/>
            <a:ext cx="1216202" cy="1216202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7D99D260-1EF6-4204-9513-AD2E101453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9" y="3215307"/>
            <a:ext cx="1216202" cy="1216202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9050F1F-CDFC-433B-98CF-B238AC485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85" y="4627348"/>
            <a:ext cx="1216202" cy="1216202"/>
          </a:xfrm>
          <a:prstGeom prst="rect">
            <a:avLst/>
          </a:prstGeom>
        </p:spPr>
      </p:pic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7ADBE15-1526-4255-B0E1-32B54BF58E85}"/>
              </a:ext>
            </a:extLst>
          </p:cNvPr>
          <p:cNvCxnSpPr>
            <a:cxnSpLocks/>
          </p:cNvCxnSpPr>
          <p:nvPr/>
        </p:nvCxnSpPr>
        <p:spPr>
          <a:xfrm flipH="1" flipV="1">
            <a:off x="3600605" y="3955824"/>
            <a:ext cx="656334" cy="164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C2A86796-DB42-4C27-AFBF-F388AF1275CF}"/>
              </a:ext>
            </a:extLst>
          </p:cNvPr>
          <p:cNvCxnSpPr>
            <a:cxnSpLocks/>
          </p:cNvCxnSpPr>
          <p:nvPr/>
        </p:nvCxnSpPr>
        <p:spPr>
          <a:xfrm>
            <a:off x="3045381" y="2688526"/>
            <a:ext cx="5009" cy="667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DC2BCB41-5C18-4DA2-9693-FA8F80EFDC38}"/>
              </a:ext>
            </a:extLst>
          </p:cNvPr>
          <p:cNvSpPr txBox="1"/>
          <p:nvPr/>
        </p:nvSpPr>
        <p:spPr>
          <a:xfrm>
            <a:off x="3365037" y="6222303"/>
            <a:ext cx="1058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https://www.pinterest.co.kr/pin/570549846547134695/</a:t>
            </a:r>
          </a:p>
        </p:txBody>
      </p:sp>
      <p:pic>
        <p:nvPicPr>
          <p:cNvPr id="183" name="그림 182">
            <a:extLst>
              <a:ext uri="{FF2B5EF4-FFF2-40B4-BE49-F238E27FC236}">
                <a16:creationId xmlns:a16="http://schemas.microsoft.com/office/drawing/2014/main" id="{023A6C4F-3C9E-456A-A7A6-9E55E70CE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6672" y="860677"/>
            <a:ext cx="866526" cy="2219804"/>
          </a:xfrm>
          <a:prstGeom prst="rect">
            <a:avLst/>
          </a:prstGeom>
        </p:spPr>
      </p:pic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10472E46-E89C-4089-B18A-946AA57CAF54}"/>
              </a:ext>
            </a:extLst>
          </p:cNvPr>
          <p:cNvCxnSpPr>
            <a:cxnSpLocks/>
          </p:cNvCxnSpPr>
          <p:nvPr/>
        </p:nvCxnSpPr>
        <p:spPr>
          <a:xfrm flipH="1">
            <a:off x="9093356" y="2288672"/>
            <a:ext cx="82605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760446A-7131-4488-A347-0681F77D2C34}"/>
              </a:ext>
            </a:extLst>
          </p:cNvPr>
          <p:cNvCxnSpPr>
            <a:cxnSpLocks/>
          </p:cNvCxnSpPr>
          <p:nvPr/>
        </p:nvCxnSpPr>
        <p:spPr>
          <a:xfrm flipH="1">
            <a:off x="7493881" y="2959299"/>
            <a:ext cx="710316" cy="994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6AC06AAE-A07F-4E30-8779-69FDFDDF392A}"/>
              </a:ext>
            </a:extLst>
          </p:cNvPr>
          <p:cNvCxnSpPr>
            <a:cxnSpLocks/>
          </p:cNvCxnSpPr>
          <p:nvPr/>
        </p:nvCxnSpPr>
        <p:spPr>
          <a:xfrm flipV="1">
            <a:off x="3728212" y="2663616"/>
            <a:ext cx="4019574" cy="827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F43836D4-14D7-4CE9-813A-51CD061FB1A2}"/>
              </a:ext>
            </a:extLst>
          </p:cNvPr>
          <p:cNvSpPr txBox="1"/>
          <p:nvPr/>
        </p:nvSpPr>
        <p:spPr>
          <a:xfrm>
            <a:off x="7574522" y="6222303"/>
            <a:ext cx="2197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https://www.istockphoto.com/kr/%EB%B2%A1%ED%84%B0/monitor-vector-isometric-illustration-gm640115848-115762615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C8BC628-B9E1-4430-AAFB-A66F1E03A9D3}"/>
              </a:ext>
            </a:extLst>
          </p:cNvPr>
          <p:cNvSpPr txBox="1"/>
          <p:nvPr/>
        </p:nvSpPr>
        <p:spPr>
          <a:xfrm>
            <a:off x="5431199" y="6222303"/>
            <a:ext cx="2197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https://www.istockphoto.com/kr/%EB%B2%A1%ED%84%B0/office-table-vector-isometric-illustration-gm640115928-115762695</a:t>
            </a:r>
          </a:p>
        </p:txBody>
      </p:sp>
      <p:pic>
        <p:nvPicPr>
          <p:cNvPr id="216" name="그림 215">
            <a:extLst>
              <a:ext uri="{FF2B5EF4-FFF2-40B4-BE49-F238E27FC236}">
                <a16:creationId xmlns:a16="http://schemas.microsoft.com/office/drawing/2014/main" id="{7694A577-1153-4A8B-B0C5-9BDF65A90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4218" y="3823408"/>
            <a:ext cx="962240" cy="1991303"/>
          </a:xfrm>
          <a:prstGeom prst="rect">
            <a:avLst/>
          </a:prstGeom>
        </p:spPr>
      </p:pic>
      <p:pic>
        <p:nvPicPr>
          <p:cNvPr id="68" name="그림 67" descr="텍스트, 테이블, 작업대, 콘솔형테이블이(가) 표시된 사진&#10;&#10;자동 생성된 설명">
            <a:extLst>
              <a:ext uri="{FF2B5EF4-FFF2-40B4-BE49-F238E27FC236}">
                <a16:creationId xmlns:a16="http://schemas.microsoft.com/office/drawing/2014/main" id="{395BD430-34A0-4B6F-A7E2-E2366BCE343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6820" b="84098" l="51413" r="72562">
                        <a14:foregroundMark x1="51504" y1="28746" x2="51504" y2="28746"/>
                        <a14:foregroundMark x1="58067" y1="17125" x2="58067" y2="17125"/>
                        <a14:foregroundMark x1="72562" y1="47401" x2="72562" y2="47401"/>
                        <a14:foregroundMark x1="65634" y1="81651" x2="65634" y2="81651"/>
                        <a14:foregroundMark x1="65634" y1="84098" x2="65634" y2="84098"/>
                        <a14:foregroundMark x1="71741" y1="47095" x2="71741" y2="47095"/>
                        <a14:foregroundMark x1="68459" y1="54740" x2="68459" y2="5474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548" r="25330" b="12514"/>
          <a:stretch/>
        </p:blipFill>
        <p:spPr>
          <a:xfrm>
            <a:off x="6437710" y="4565420"/>
            <a:ext cx="1748854" cy="1604657"/>
          </a:xfrm>
          <a:prstGeom prst="rect">
            <a:avLst/>
          </a:prstGeom>
        </p:spPr>
      </p:pic>
      <p:pic>
        <p:nvPicPr>
          <p:cNvPr id="69" name="그림 68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96F7C42A-72EB-469E-BDED-45AAF4F0BBE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1487" b="84257" l="55666" r="69197">
                        <a14:foregroundMark x1="55666" y1="31778" x2="55666" y2="31778"/>
                        <a14:foregroundMark x1="69197" y1="59184" x2="69197" y2="59184"/>
                        <a14:foregroundMark x1="63256" y1="84257" x2="63256" y2="84257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1" t="27141" r="29040" b="10981"/>
          <a:stretch/>
        </p:blipFill>
        <p:spPr>
          <a:xfrm>
            <a:off x="6850223" y="3944199"/>
            <a:ext cx="980355" cy="1371527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8DD80CC1-14DD-4590-84CC-66AA8C1722A8}"/>
              </a:ext>
            </a:extLst>
          </p:cNvPr>
          <p:cNvSpPr txBox="1"/>
          <p:nvPr/>
        </p:nvSpPr>
        <p:spPr>
          <a:xfrm>
            <a:off x="4369264" y="6222303"/>
            <a:ext cx="111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https://www.pinterest.co.kr/pin/618119117578423331/</a:t>
            </a:r>
          </a:p>
        </p:txBody>
      </p:sp>
      <p:pic>
        <p:nvPicPr>
          <p:cNvPr id="222" name="그림 221">
            <a:extLst>
              <a:ext uri="{FF2B5EF4-FFF2-40B4-BE49-F238E27FC236}">
                <a16:creationId xmlns:a16="http://schemas.microsoft.com/office/drawing/2014/main" id="{3BE27170-DAD2-4DFA-868D-2E0F5F1ECE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597" y="4292831"/>
            <a:ext cx="2409969" cy="1285883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BFA3D557-4A0B-4522-BBA9-004D6AB9989F}"/>
              </a:ext>
            </a:extLst>
          </p:cNvPr>
          <p:cNvSpPr txBox="1"/>
          <p:nvPr/>
        </p:nvSpPr>
        <p:spPr>
          <a:xfrm>
            <a:off x="9717844" y="6222303"/>
            <a:ext cx="10699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https://www.pinterest.co.kr/pin/820992207057737042/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7246C7D-285E-4C30-B8CD-AE7986FF510C}"/>
              </a:ext>
            </a:extLst>
          </p:cNvPr>
          <p:cNvSpPr txBox="1"/>
          <p:nvPr/>
        </p:nvSpPr>
        <p:spPr>
          <a:xfrm>
            <a:off x="10733583" y="6222303"/>
            <a:ext cx="1109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https://www.pinterest.co.kr/pin/720083427905471099/</a:t>
            </a:r>
          </a:p>
        </p:txBody>
      </p:sp>
      <p:pic>
        <p:nvPicPr>
          <p:cNvPr id="236" name="그림 235">
            <a:extLst>
              <a:ext uri="{FF2B5EF4-FFF2-40B4-BE49-F238E27FC236}">
                <a16:creationId xmlns:a16="http://schemas.microsoft.com/office/drawing/2014/main" id="{E48E6C2B-7CE6-4FBD-A85D-9B33CE4FCCF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1" t="27052" r="31413" b="27382"/>
          <a:stretch/>
        </p:blipFill>
        <p:spPr>
          <a:xfrm>
            <a:off x="10733583" y="4687969"/>
            <a:ext cx="209278" cy="2638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711819-8595-4475-9AC9-4D3FE0AC74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259" y="1652303"/>
            <a:ext cx="969348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71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1107</Words>
  <Application>Microsoft Office PowerPoint</Application>
  <PresentationFormat>와이드스크린</PresentationFormat>
  <Paragraphs>175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Calibri Light</vt:lpstr>
      <vt:lpstr>Calibri</vt:lpstr>
      <vt:lpstr>Arial</vt:lpstr>
      <vt:lpstr>Handlee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chosun</cp:lastModifiedBy>
  <cp:revision>124</cp:revision>
  <dcterms:created xsi:type="dcterms:W3CDTF">2021-04-13T16:07:15Z</dcterms:created>
  <dcterms:modified xsi:type="dcterms:W3CDTF">2021-04-28T03:44:57Z</dcterms:modified>
</cp:coreProperties>
</file>